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4" r:id="rId3"/>
    <p:sldId id="314" r:id="rId4"/>
    <p:sldId id="376" r:id="rId5"/>
    <p:sldId id="358" r:id="rId6"/>
    <p:sldId id="377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92" r:id="rId15"/>
    <p:sldId id="297" r:id="rId16"/>
    <p:sldId id="299" r:id="rId17"/>
    <p:sldId id="311" r:id="rId18"/>
    <p:sldId id="312" r:id="rId19"/>
    <p:sldId id="313" r:id="rId20"/>
    <p:sldId id="328" r:id="rId21"/>
    <p:sldId id="329" r:id="rId22"/>
    <p:sldId id="338" r:id="rId23"/>
    <p:sldId id="339" r:id="rId24"/>
    <p:sldId id="341" r:id="rId25"/>
    <p:sldId id="342" r:id="rId26"/>
    <p:sldId id="340" r:id="rId27"/>
    <p:sldId id="344" r:id="rId28"/>
    <p:sldId id="345" r:id="rId29"/>
    <p:sldId id="347" r:id="rId30"/>
    <p:sldId id="348" r:id="rId31"/>
    <p:sldId id="330" r:id="rId32"/>
    <p:sldId id="349" r:id="rId33"/>
    <p:sldId id="350" r:id="rId34"/>
    <p:sldId id="359" r:id="rId35"/>
    <p:sldId id="351" r:id="rId36"/>
    <p:sldId id="352" r:id="rId37"/>
    <p:sldId id="337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057" autoAdjust="0"/>
  </p:normalViewPr>
  <p:slideViewPr>
    <p:cSldViewPr>
      <p:cViewPr varScale="1">
        <p:scale>
          <a:sx n="114" d="100"/>
          <a:sy n="114" d="100"/>
        </p:scale>
        <p:origin x="1569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18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648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#1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#1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#1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#1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3B8F5-B6E0-46D1-97EC-B5FA93F6A6B3}" type="doc">
      <dgm:prSet loTypeId="urn:microsoft.com/office/officeart/2005/8/layout/vList2#1" loCatId="list" qsTypeId="urn:microsoft.com/office/officeart/2005/8/quickstyle/simple1#1" qsCatId="simple" csTypeId="urn:microsoft.com/office/officeart/2005/8/colors/accent0_2#1" csCatId="mainScheme" phldr="1"/>
      <dgm:spPr/>
      <dgm:t>
        <a:bodyPr/>
        <a:lstStyle/>
        <a:p>
          <a:endParaRPr lang="zh-CN" altLang="en-US"/>
        </a:p>
      </dgm:t>
    </dgm:pt>
    <dgm:pt modelId="{C5E7DEDC-984A-4A06-8379-A1178CEA69AF}">
      <dgm:prSet phldrT="[文本]" phldr="0" custT="1"/>
      <dgm:spPr>
        <a:solidFill>
          <a:schemeClr val="accent1"/>
        </a:solidFill>
      </dgm:spPr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 </a:t>
          </a:r>
          <a:r>
            <a: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集群系统信息</a:t>
          </a:r>
        </a:p>
      </dgm:t>
    </dgm:pt>
    <dgm:pt modelId="{45851C4B-FD67-4FF3-AA4C-2689C012D79B}" type="parTrans" cxnId="{989C4403-BBB8-46AD-B235-C3848F8F37B5}">
      <dgm:prSet/>
      <dgm:spPr/>
      <dgm:t>
        <a:bodyPr/>
        <a:lstStyle/>
        <a:p>
          <a:endParaRPr lang="zh-CN" altLang="en-US" sz="2400"/>
        </a:p>
      </dgm:t>
    </dgm:pt>
    <dgm:pt modelId="{8FD0B157-4B2B-4AEF-A362-0EBA52EC0944}" type="sibTrans" cxnId="{989C4403-BBB8-46AD-B235-C3848F8F37B5}">
      <dgm:prSet/>
      <dgm:spPr/>
      <dgm:t>
        <a:bodyPr/>
        <a:lstStyle/>
        <a:p>
          <a:endParaRPr lang="zh-CN" altLang="en-US" sz="2400"/>
        </a:p>
      </dgm:t>
    </dgm:pt>
    <dgm:pt modelId="{2B063927-3005-4137-9CDC-B2B64A4FB5AA}">
      <dgm:prSet phldrT="[文本]" phldr="0" custT="1"/>
      <dgm:spPr>
        <a:noFill/>
      </dgm:spPr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 </a:t>
          </a:r>
          <a:r>
            <a: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应用软件</a:t>
          </a:r>
          <a:r>
            <a: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信息</a:t>
          </a:r>
        </a:p>
      </dgm:t>
    </dgm:pt>
    <dgm:pt modelId="{C3949D24-3E31-494C-9D6D-D81D42D0BD3E}" type="parTrans" cxnId="{A7363B2B-D691-43FD-A608-00FFC480F38F}">
      <dgm:prSet/>
      <dgm:spPr/>
      <dgm:t>
        <a:bodyPr/>
        <a:lstStyle/>
        <a:p>
          <a:endParaRPr lang="zh-CN" altLang="en-US" sz="2400"/>
        </a:p>
      </dgm:t>
    </dgm:pt>
    <dgm:pt modelId="{BEE3CCE1-FA1B-41B8-9057-5B4E73FBF41C}" type="sibTrans" cxnId="{A7363B2B-D691-43FD-A608-00FFC480F38F}">
      <dgm:prSet/>
      <dgm:spPr/>
      <dgm:t>
        <a:bodyPr/>
        <a:lstStyle/>
        <a:p>
          <a:endParaRPr lang="zh-CN" altLang="en-US" sz="2400"/>
        </a:p>
      </dgm:t>
    </dgm:pt>
    <dgm:pt modelId="{319ECE76-7DE2-4B1C-8EA5-D2040E9CF0CF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 </a:t>
          </a:r>
          <a:r>
            <a: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集群日常使用</a:t>
          </a:r>
          <a:endParaRPr lang="en-US" altLang="zh-CN" sz="2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68BF0D-970F-4D6A-A859-1323E17D559D}" type="parTrans" cxnId="{7EB6DE71-1E7A-42B4-85F7-D17F462A84D0}">
      <dgm:prSet/>
      <dgm:spPr/>
      <dgm:t>
        <a:bodyPr/>
        <a:lstStyle/>
        <a:p>
          <a:endParaRPr lang="zh-CN" altLang="en-US" sz="2400"/>
        </a:p>
      </dgm:t>
    </dgm:pt>
    <dgm:pt modelId="{34F605D8-9D9A-4562-8E22-390DC269787A}" type="sibTrans" cxnId="{7EB6DE71-1E7A-42B4-85F7-D17F462A84D0}">
      <dgm:prSet/>
      <dgm:spPr/>
      <dgm:t>
        <a:bodyPr/>
        <a:lstStyle/>
        <a:p>
          <a:endParaRPr lang="zh-CN" altLang="en-US" sz="2400"/>
        </a:p>
      </dgm:t>
    </dgm:pt>
    <dgm:pt modelId="{A52C45EC-D44D-4792-BE98-9E147A865852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 </a:t>
          </a:r>
          <a:r>
            <a: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集群日常管理</a:t>
          </a:r>
          <a:endParaRPr lang="en-US" sz="2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A066C3-DC70-40F2-9339-153A0303F1E7}" type="parTrans" cxnId="{E985BECB-6C02-4F24-9F49-AB2078876074}">
      <dgm:prSet/>
      <dgm:spPr/>
      <dgm:t>
        <a:bodyPr/>
        <a:lstStyle/>
        <a:p>
          <a:endParaRPr lang="zh-CN" altLang="en-US" sz="2400"/>
        </a:p>
      </dgm:t>
    </dgm:pt>
    <dgm:pt modelId="{468B2906-413C-4C8C-B14E-6B14E707CC98}" type="sibTrans" cxnId="{E985BECB-6C02-4F24-9F49-AB2078876074}">
      <dgm:prSet/>
      <dgm:spPr/>
      <dgm:t>
        <a:bodyPr/>
        <a:lstStyle/>
        <a:p>
          <a:endParaRPr lang="zh-CN" altLang="en-US" sz="2400"/>
        </a:p>
      </dgm:t>
    </dgm:pt>
    <dgm:pt modelId="{3A04CE44-E75D-433B-8EA9-0DB15DB4347A}" type="pres">
      <dgm:prSet presAssocID="{13B3B8F5-B6E0-46D1-97EC-B5FA93F6A6B3}" presName="linear" presStyleCnt="0">
        <dgm:presLayoutVars>
          <dgm:animLvl val="lvl"/>
          <dgm:resizeHandles val="exact"/>
        </dgm:presLayoutVars>
      </dgm:prSet>
      <dgm:spPr/>
    </dgm:pt>
    <dgm:pt modelId="{C71F25A1-3BB3-4A7B-BAA0-209CDC51F6CA}" type="pres">
      <dgm:prSet presAssocID="{C5E7DEDC-984A-4A06-8379-A1178CEA69A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B0C23FF-591B-47FD-AEDE-3BFA1E116CCC}" type="pres">
      <dgm:prSet presAssocID="{8FD0B157-4B2B-4AEF-A362-0EBA52EC0944}" presName="spacer" presStyleCnt="0"/>
      <dgm:spPr/>
    </dgm:pt>
    <dgm:pt modelId="{D22B3DFC-A950-4E74-BEA2-9E6C5EC45601}" type="pres">
      <dgm:prSet presAssocID="{2B063927-3005-4137-9CDC-B2B64A4FB5A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3EEBCF7-6805-4A56-9E71-C9B9632325F6}" type="pres">
      <dgm:prSet presAssocID="{BEE3CCE1-FA1B-41B8-9057-5B4E73FBF41C}" presName="spacer" presStyleCnt="0"/>
      <dgm:spPr/>
    </dgm:pt>
    <dgm:pt modelId="{E3666826-EA70-4C68-A980-0AE9C05204DB}" type="pres">
      <dgm:prSet presAssocID="{319ECE76-7DE2-4B1C-8EA5-D2040E9CF0C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100603-03C0-456E-88D6-C7672A19CFCD}" type="pres">
      <dgm:prSet presAssocID="{34F605D8-9D9A-4562-8E22-390DC269787A}" presName="spacer" presStyleCnt="0"/>
      <dgm:spPr/>
    </dgm:pt>
    <dgm:pt modelId="{CC9C781A-E17E-4E2B-966F-6AA805EE4289}" type="pres">
      <dgm:prSet presAssocID="{A52C45EC-D44D-4792-BE98-9E147A86585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89C4403-BBB8-46AD-B235-C3848F8F37B5}" srcId="{13B3B8F5-B6E0-46D1-97EC-B5FA93F6A6B3}" destId="{C5E7DEDC-984A-4A06-8379-A1178CEA69AF}" srcOrd="0" destOrd="0" parTransId="{45851C4B-FD67-4FF3-AA4C-2689C012D79B}" sibTransId="{8FD0B157-4B2B-4AEF-A362-0EBA52EC0944}"/>
    <dgm:cxn modelId="{D664C529-46C6-40E6-AECD-15CC140D4A69}" type="presOf" srcId="{13B3B8F5-B6E0-46D1-97EC-B5FA93F6A6B3}" destId="{3A04CE44-E75D-433B-8EA9-0DB15DB4347A}" srcOrd="0" destOrd="0" presId="urn:microsoft.com/office/officeart/2005/8/layout/vList2#1"/>
    <dgm:cxn modelId="{A7363B2B-D691-43FD-A608-00FFC480F38F}" srcId="{13B3B8F5-B6E0-46D1-97EC-B5FA93F6A6B3}" destId="{2B063927-3005-4137-9CDC-B2B64A4FB5AA}" srcOrd="1" destOrd="0" parTransId="{C3949D24-3E31-494C-9D6D-D81D42D0BD3E}" sibTransId="{BEE3CCE1-FA1B-41B8-9057-5B4E73FBF41C}"/>
    <dgm:cxn modelId="{7EB6DE71-1E7A-42B4-85F7-D17F462A84D0}" srcId="{13B3B8F5-B6E0-46D1-97EC-B5FA93F6A6B3}" destId="{319ECE76-7DE2-4B1C-8EA5-D2040E9CF0CF}" srcOrd="2" destOrd="0" parTransId="{0F68BF0D-970F-4D6A-A859-1323E17D559D}" sibTransId="{34F605D8-9D9A-4562-8E22-390DC269787A}"/>
    <dgm:cxn modelId="{FF1E0156-0F81-463A-9BF2-F3884D07EC8D}" type="presOf" srcId="{C5E7DEDC-984A-4A06-8379-A1178CEA69AF}" destId="{C71F25A1-3BB3-4A7B-BAA0-209CDC51F6CA}" srcOrd="0" destOrd="0" presId="urn:microsoft.com/office/officeart/2005/8/layout/vList2#1"/>
    <dgm:cxn modelId="{54077756-C2EA-45E1-95E0-E30A6948551D}" type="presOf" srcId="{A52C45EC-D44D-4792-BE98-9E147A865852}" destId="{CC9C781A-E17E-4E2B-966F-6AA805EE4289}" srcOrd="0" destOrd="0" presId="urn:microsoft.com/office/officeart/2005/8/layout/vList2#1"/>
    <dgm:cxn modelId="{814AD8AF-2C8B-49BE-BEEB-2B378028CC9A}" type="presOf" srcId="{2B063927-3005-4137-9CDC-B2B64A4FB5AA}" destId="{D22B3DFC-A950-4E74-BEA2-9E6C5EC45601}" srcOrd="0" destOrd="0" presId="urn:microsoft.com/office/officeart/2005/8/layout/vList2#1"/>
    <dgm:cxn modelId="{E985BECB-6C02-4F24-9F49-AB2078876074}" srcId="{13B3B8F5-B6E0-46D1-97EC-B5FA93F6A6B3}" destId="{A52C45EC-D44D-4792-BE98-9E147A865852}" srcOrd="3" destOrd="0" parTransId="{27A066C3-DC70-40F2-9339-153A0303F1E7}" sibTransId="{468B2906-413C-4C8C-B14E-6B14E707CC98}"/>
    <dgm:cxn modelId="{7A5108E8-ECF2-43C7-8B19-5C4B2F7D3816}" type="presOf" srcId="{319ECE76-7DE2-4B1C-8EA5-D2040E9CF0CF}" destId="{E3666826-EA70-4C68-A980-0AE9C05204DB}" srcOrd="0" destOrd="0" presId="urn:microsoft.com/office/officeart/2005/8/layout/vList2#1"/>
    <dgm:cxn modelId="{3926AB93-E66B-4D0C-92B2-CB2551FB0E0B}" type="presParOf" srcId="{3A04CE44-E75D-433B-8EA9-0DB15DB4347A}" destId="{C71F25A1-3BB3-4A7B-BAA0-209CDC51F6CA}" srcOrd="0" destOrd="0" presId="urn:microsoft.com/office/officeart/2005/8/layout/vList2#1"/>
    <dgm:cxn modelId="{D6A1BD00-58FA-4B36-8FB9-60EB5B48D42E}" type="presParOf" srcId="{3A04CE44-E75D-433B-8EA9-0DB15DB4347A}" destId="{4B0C23FF-591B-47FD-AEDE-3BFA1E116CCC}" srcOrd="1" destOrd="0" presId="urn:microsoft.com/office/officeart/2005/8/layout/vList2#1"/>
    <dgm:cxn modelId="{546E49AE-F85F-413E-A6B5-BEA1B1720EF9}" type="presParOf" srcId="{3A04CE44-E75D-433B-8EA9-0DB15DB4347A}" destId="{D22B3DFC-A950-4E74-BEA2-9E6C5EC45601}" srcOrd="2" destOrd="0" presId="urn:microsoft.com/office/officeart/2005/8/layout/vList2#1"/>
    <dgm:cxn modelId="{B04BA6F6-5DBF-4F77-9C0D-8243319B9FFB}" type="presParOf" srcId="{3A04CE44-E75D-433B-8EA9-0DB15DB4347A}" destId="{03EEBCF7-6805-4A56-9E71-C9B9632325F6}" srcOrd="3" destOrd="0" presId="urn:microsoft.com/office/officeart/2005/8/layout/vList2#1"/>
    <dgm:cxn modelId="{75C8A2E4-CF7C-4698-B19B-87AEEDE5556B}" type="presParOf" srcId="{3A04CE44-E75D-433B-8EA9-0DB15DB4347A}" destId="{E3666826-EA70-4C68-A980-0AE9C05204DB}" srcOrd="4" destOrd="0" presId="urn:microsoft.com/office/officeart/2005/8/layout/vList2#1"/>
    <dgm:cxn modelId="{6A30E849-982A-419F-A09F-44AFAD6E1146}" type="presParOf" srcId="{3A04CE44-E75D-433B-8EA9-0DB15DB4347A}" destId="{42100603-03C0-456E-88D6-C7672A19CFCD}" srcOrd="5" destOrd="0" presId="urn:microsoft.com/office/officeart/2005/8/layout/vList2#1"/>
    <dgm:cxn modelId="{0B21074C-DE63-4470-BA75-56968D71F7E5}" type="presParOf" srcId="{3A04CE44-E75D-433B-8EA9-0DB15DB4347A}" destId="{CC9C781A-E17E-4E2B-966F-6AA805EE4289}" srcOrd="6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3B8F5-B6E0-46D1-97EC-B5FA93F6A6B3}" type="doc">
      <dgm:prSet loTypeId="urn:microsoft.com/office/officeart/2005/8/layout/vList2#1" loCatId="list" qsTypeId="urn:microsoft.com/office/officeart/2005/8/quickstyle/simple1" qsCatId="simple" csTypeId="urn:microsoft.com/office/officeart/2005/8/colors/accent0_2#1" csCatId="mainScheme" phldr="1"/>
      <dgm:spPr/>
      <dgm:t>
        <a:bodyPr/>
        <a:lstStyle/>
        <a:p>
          <a:endParaRPr lang="zh-CN" altLang="en-US"/>
        </a:p>
      </dgm:t>
    </dgm:pt>
    <dgm:pt modelId="{C5E7DEDC-984A-4A06-8379-A1178CEA69AF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 </a:t>
          </a:r>
          <a:r>
            <a: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集群系统信息</a:t>
          </a:r>
        </a:p>
      </dgm:t>
    </dgm:pt>
    <dgm:pt modelId="{45851C4B-FD67-4FF3-AA4C-2689C012D79B}" type="parTrans" cxnId="{989C4403-BBB8-46AD-B235-C3848F8F37B5}">
      <dgm:prSet/>
      <dgm:spPr/>
      <dgm:t>
        <a:bodyPr/>
        <a:lstStyle/>
        <a:p>
          <a:endParaRPr lang="zh-CN" altLang="en-US" sz="2400"/>
        </a:p>
      </dgm:t>
    </dgm:pt>
    <dgm:pt modelId="{8FD0B157-4B2B-4AEF-A362-0EBA52EC0944}" type="sibTrans" cxnId="{989C4403-BBB8-46AD-B235-C3848F8F37B5}">
      <dgm:prSet/>
      <dgm:spPr/>
      <dgm:t>
        <a:bodyPr/>
        <a:lstStyle/>
        <a:p>
          <a:endParaRPr lang="zh-CN" altLang="en-US" sz="2400"/>
        </a:p>
      </dgm:t>
    </dgm:pt>
    <dgm:pt modelId="{2B063927-3005-4137-9CDC-B2B64A4FB5AA}">
      <dgm:prSet phldrT="[文本]" phldr="0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 </a:t>
          </a:r>
          <a:r>
            <a: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应用软件信息</a:t>
          </a:r>
          <a:endParaRPr lang="en-US" altLang="zh-CN" sz="2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949D24-3E31-494C-9D6D-D81D42D0BD3E}" type="parTrans" cxnId="{A7363B2B-D691-43FD-A608-00FFC480F38F}">
      <dgm:prSet/>
      <dgm:spPr/>
      <dgm:t>
        <a:bodyPr/>
        <a:lstStyle/>
        <a:p>
          <a:endParaRPr lang="zh-CN" altLang="en-US" sz="2400"/>
        </a:p>
      </dgm:t>
    </dgm:pt>
    <dgm:pt modelId="{BEE3CCE1-FA1B-41B8-9057-5B4E73FBF41C}" type="sibTrans" cxnId="{A7363B2B-D691-43FD-A608-00FFC480F38F}">
      <dgm:prSet/>
      <dgm:spPr/>
      <dgm:t>
        <a:bodyPr/>
        <a:lstStyle/>
        <a:p>
          <a:endParaRPr lang="zh-CN" altLang="en-US" sz="2400"/>
        </a:p>
      </dgm:t>
    </dgm:pt>
    <dgm:pt modelId="{319ECE76-7DE2-4B1C-8EA5-D2040E9CF0CF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 </a:t>
          </a:r>
          <a:r>
            <a: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集群日常使用</a:t>
          </a:r>
          <a:endParaRPr lang="en-US" altLang="zh-CN" sz="2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68BF0D-970F-4D6A-A859-1323E17D559D}" type="parTrans" cxnId="{7EB6DE71-1E7A-42B4-85F7-D17F462A84D0}">
      <dgm:prSet/>
      <dgm:spPr/>
      <dgm:t>
        <a:bodyPr/>
        <a:lstStyle/>
        <a:p>
          <a:endParaRPr lang="zh-CN" altLang="en-US" sz="2400"/>
        </a:p>
      </dgm:t>
    </dgm:pt>
    <dgm:pt modelId="{34F605D8-9D9A-4562-8E22-390DC269787A}" type="sibTrans" cxnId="{7EB6DE71-1E7A-42B4-85F7-D17F462A84D0}">
      <dgm:prSet/>
      <dgm:spPr/>
      <dgm:t>
        <a:bodyPr/>
        <a:lstStyle/>
        <a:p>
          <a:endParaRPr lang="zh-CN" altLang="en-US" sz="2400"/>
        </a:p>
      </dgm:t>
    </dgm:pt>
    <dgm:pt modelId="{A52C45EC-D44D-4792-BE98-9E147A865852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 </a:t>
          </a:r>
          <a:r>
            <a: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集群日常管理</a:t>
          </a:r>
          <a:endParaRPr lang="en-US" sz="2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A066C3-DC70-40F2-9339-153A0303F1E7}" type="parTrans" cxnId="{E985BECB-6C02-4F24-9F49-AB2078876074}">
      <dgm:prSet/>
      <dgm:spPr/>
      <dgm:t>
        <a:bodyPr/>
        <a:lstStyle/>
        <a:p>
          <a:endParaRPr lang="zh-CN" altLang="en-US" sz="2400"/>
        </a:p>
      </dgm:t>
    </dgm:pt>
    <dgm:pt modelId="{468B2906-413C-4C8C-B14E-6B14E707CC98}" type="sibTrans" cxnId="{E985BECB-6C02-4F24-9F49-AB2078876074}">
      <dgm:prSet/>
      <dgm:spPr/>
      <dgm:t>
        <a:bodyPr/>
        <a:lstStyle/>
        <a:p>
          <a:endParaRPr lang="zh-CN" altLang="en-US" sz="2400"/>
        </a:p>
      </dgm:t>
    </dgm:pt>
    <dgm:pt modelId="{176031D3-F7BA-4069-B5E0-0BED8EA03D8B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2.1 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编译器</a:t>
          </a:r>
          <a:endParaRPr lang="en-US" altLang="zh-CN" sz="16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F42E2C-A01C-4C33-883C-364D7FECA03C}" type="parTrans" cxnId="{68CFFB40-1AB1-458C-8095-38B7EBFE7707}">
      <dgm:prSet/>
      <dgm:spPr/>
      <dgm:t>
        <a:bodyPr/>
        <a:lstStyle/>
        <a:p>
          <a:endParaRPr lang="zh-CN" altLang="en-US"/>
        </a:p>
      </dgm:t>
    </dgm:pt>
    <dgm:pt modelId="{D85E111B-D04F-47CA-B8C3-57033DA7C4DD}" type="sibTrans" cxnId="{68CFFB40-1AB1-458C-8095-38B7EBFE7707}">
      <dgm:prSet/>
      <dgm:spPr/>
      <dgm:t>
        <a:bodyPr/>
        <a:lstStyle/>
        <a:p>
          <a:endParaRPr lang="zh-CN" altLang="en-US"/>
        </a:p>
      </dgm:t>
    </dgm:pt>
    <dgm:pt modelId="{D4A6CB87-84C0-4C01-81C2-6366897A4787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2.2 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数学库</a:t>
          </a:r>
          <a:endParaRPr lang="en-US" altLang="zh-CN" sz="16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035988-1ADF-4BC3-925F-7BA2A2420D66}" type="parTrans" cxnId="{8C0B02D3-9B29-451F-B9A9-B508E16581C4}">
      <dgm:prSet/>
      <dgm:spPr/>
      <dgm:t>
        <a:bodyPr/>
        <a:lstStyle/>
        <a:p>
          <a:endParaRPr lang="zh-CN" altLang="en-US"/>
        </a:p>
      </dgm:t>
    </dgm:pt>
    <dgm:pt modelId="{BFDF9716-501E-4510-9708-AC81CB6C1BE9}" type="sibTrans" cxnId="{8C0B02D3-9B29-451F-B9A9-B508E16581C4}">
      <dgm:prSet/>
      <dgm:spPr/>
      <dgm:t>
        <a:bodyPr/>
        <a:lstStyle/>
        <a:p>
          <a:endParaRPr lang="zh-CN" altLang="en-US"/>
        </a:p>
      </dgm:t>
    </dgm:pt>
    <dgm:pt modelId="{84BE5AFC-69B8-4089-BC37-A3F4C695298B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2.3 MPI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并行库</a:t>
          </a:r>
          <a:endParaRPr lang="en-US" altLang="zh-CN" sz="16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B5C52D5-5249-4BE4-9264-DA02BA6780FB}" type="parTrans" cxnId="{96486B50-B0C3-4B2B-8906-48DC5254BAEB}">
      <dgm:prSet/>
      <dgm:spPr/>
      <dgm:t>
        <a:bodyPr/>
        <a:lstStyle/>
        <a:p>
          <a:endParaRPr lang="zh-CN" altLang="en-US"/>
        </a:p>
      </dgm:t>
    </dgm:pt>
    <dgm:pt modelId="{B91F4B4D-0156-44A9-B994-F334BB159AFB}" type="sibTrans" cxnId="{96486B50-B0C3-4B2B-8906-48DC5254BAEB}">
      <dgm:prSet/>
      <dgm:spPr/>
      <dgm:t>
        <a:bodyPr/>
        <a:lstStyle/>
        <a:p>
          <a:endParaRPr lang="zh-CN" altLang="en-US"/>
        </a:p>
      </dgm:t>
    </dgm:pt>
    <dgm:pt modelId="{3A04CE44-E75D-433B-8EA9-0DB15DB4347A}" type="pres">
      <dgm:prSet presAssocID="{13B3B8F5-B6E0-46D1-97EC-B5FA93F6A6B3}" presName="linear" presStyleCnt="0">
        <dgm:presLayoutVars>
          <dgm:animLvl val="lvl"/>
          <dgm:resizeHandles val="exact"/>
        </dgm:presLayoutVars>
      </dgm:prSet>
      <dgm:spPr/>
    </dgm:pt>
    <dgm:pt modelId="{C71F25A1-3BB3-4A7B-BAA0-209CDC51F6CA}" type="pres">
      <dgm:prSet presAssocID="{C5E7DEDC-984A-4A06-8379-A1178CEA69A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B0C23FF-591B-47FD-AEDE-3BFA1E116CCC}" type="pres">
      <dgm:prSet presAssocID="{8FD0B157-4B2B-4AEF-A362-0EBA52EC0944}" presName="spacer" presStyleCnt="0"/>
      <dgm:spPr/>
    </dgm:pt>
    <dgm:pt modelId="{D22B3DFC-A950-4E74-BEA2-9E6C5EC45601}" type="pres">
      <dgm:prSet presAssocID="{2B063927-3005-4137-9CDC-B2B64A4FB5A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3EEBCF7-6805-4A56-9E71-C9B9632325F6}" type="pres">
      <dgm:prSet presAssocID="{BEE3CCE1-FA1B-41B8-9057-5B4E73FBF41C}" presName="spacer" presStyleCnt="0"/>
      <dgm:spPr/>
    </dgm:pt>
    <dgm:pt modelId="{FD38B7A4-1B84-42DD-801E-521518AB004E}" type="pres">
      <dgm:prSet presAssocID="{176031D3-F7BA-4069-B5E0-0BED8EA03D8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07D0F70-5B86-45EF-BB2C-77C07B99A25B}" type="pres">
      <dgm:prSet presAssocID="{D85E111B-D04F-47CA-B8C3-57033DA7C4DD}" presName="spacer" presStyleCnt="0"/>
      <dgm:spPr/>
    </dgm:pt>
    <dgm:pt modelId="{E3CEC13E-A6D2-40E4-900B-A948AD5D7FC4}" type="pres">
      <dgm:prSet presAssocID="{D4A6CB87-84C0-4C01-81C2-6366897A478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5222352-AF66-4AC8-8788-F45CA663D9BC}" type="pres">
      <dgm:prSet presAssocID="{BFDF9716-501E-4510-9708-AC81CB6C1BE9}" presName="spacer" presStyleCnt="0"/>
      <dgm:spPr/>
    </dgm:pt>
    <dgm:pt modelId="{C3EFE49D-FB31-415E-B2FC-D51299338D3E}" type="pres">
      <dgm:prSet presAssocID="{84BE5AFC-69B8-4089-BC37-A3F4C695298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095C796-2C37-43E1-A8B6-6B2E0ACF2A1F}" type="pres">
      <dgm:prSet presAssocID="{B91F4B4D-0156-44A9-B994-F334BB159AFB}" presName="spacer" presStyleCnt="0"/>
      <dgm:spPr/>
    </dgm:pt>
    <dgm:pt modelId="{E3666826-EA70-4C68-A980-0AE9C05204DB}" type="pres">
      <dgm:prSet presAssocID="{319ECE76-7DE2-4B1C-8EA5-D2040E9CF0C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2100603-03C0-456E-88D6-C7672A19CFCD}" type="pres">
      <dgm:prSet presAssocID="{34F605D8-9D9A-4562-8E22-390DC269787A}" presName="spacer" presStyleCnt="0"/>
      <dgm:spPr/>
    </dgm:pt>
    <dgm:pt modelId="{CC9C781A-E17E-4E2B-966F-6AA805EE4289}" type="pres">
      <dgm:prSet presAssocID="{A52C45EC-D44D-4792-BE98-9E147A86585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89C4403-BBB8-46AD-B235-C3848F8F37B5}" srcId="{13B3B8F5-B6E0-46D1-97EC-B5FA93F6A6B3}" destId="{C5E7DEDC-984A-4A06-8379-A1178CEA69AF}" srcOrd="0" destOrd="0" parTransId="{45851C4B-FD67-4FF3-AA4C-2689C012D79B}" sibTransId="{8FD0B157-4B2B-4AEF-A362-0EBA52EC0944}"/>
    <dgm:cxn modelId="{DCE66710-36BF-40BD-8911-31D2094CA7BA}" type="presOf" srcId="{2B063927-3005-4137-9CDC-B2B64A4FB5AA}" destId="{D22B3DFC-A950-4E74-BEA2-9E6C5EC45601}" srcOrd="0" destOrd="0" presId="urn:microsoft.com/office/officeart/2005/8/layout/vList2#1"/>
    <dgm:cxn modelId="{A7363B2B-D691-43FD-A608-00FFC480F38F}" srcId="{13B3B8F5-B6E0-46D1-97EC-B5FA93F6A6B3}" destId="{2B063927-3005-4137-9CDC-B2B64A4FB5AA}" srcOrd="1" destOrd="0" parTransId="{C3949D24-3E31-494C-9D6D-D81D42D0BD3E}" sibTransId="{BEE3CCE1-FA1B-41B8-9057-5B4E73FBF41C}"/>
    <dgm:cxn modelId="{3509CC30-C293-4BDA-B8DF-4E6421E7A7F3}" type="presOf" srcId="{176031D3-F7BA-4069-B5E0-0BED8EA03D8B}" destId="{FD38B7A4-1B84-42DD-801E-521518AB004E}" srcOrd="0" destOrd="0" presId="urn:microsoft.com/office/officeart/2005/8/layout/vList2#1"/>
    <dgm:cxn modelId="{68CFFB40-1AB1-458C-8095-38B7EBFE7707}" srcId="{13B3B8F5-B6E0-46D1-97EC-B5FA93F6A6B3}" destId="{176031D3-F7BA-4069-B5E0-0BED8EA03D8B}" srcOrd="2" destOrd="0" parTransId="{A4F42E2C-A01C-4C33-883C-364D7FECA03C}" sibTransId="{D85E111B-D04F-47CA-B8C3-57033DA7C4DD}"/>
    <dgm:cxn modelId="{24A5AE41-340E-4F0A-9FEC-9EDFD98733D8}" type="presOf" srcId="{A52C45EC-D44D-4792-BE98-9E147A865852}" destId="{CC9C781A-E17E-4E2B-966F-6AA805EE4289}" srcOrd="0" destOrd="0" presId="urn:microsoft.com/office/officeart/2005/8/layout/vList2#1"/>
    <dgm:cxn modelId="{8C03C267-0FF6-41EB-A05D-A37E0FA8B4DA}" type="presOf" srcId="{319ECE76-7DE2-4B1C-8EA5-D2040E9CF0CF}" destId="{E3666826-EA70-4C68-A980-0AE9C05204DB}" srcOrd="0" destOrd="0" presId="urn:microsoft.com/office/officeart/2005/8/layout/vList2#1"/>
    <dgm:cxn modelId="{558FC169-1A34-4A24-BCAE-7AD33F67BC32}" type="presOf" srcId="{C5E7DEDC-984A-4A06-8379-A1178CEA69AF}" destId="{C71F25A1-3BB3-4A7B-BAA0-209CDC51F6CA}" srcOrd="0" destOrd="0" presId="urn:microsoft.com/office/officeart/2005/8/layout/vList2#1"/>
    <dgm:cxn modelId="{AEA7216C-3345-401B-B358-7AAC02AFDA08}" type="presOf" srcId="{D4A6CB87-84C0-4C01-81C2-6366897A4787}" destId="{E3CEC13E-A6D2-40E4-900B-A948AD5D7FC4}" srcOrd="0" destOrd="0" presId="urn:microsoft.com/office/officeart/2005/8/layout/vList2#1"/>
    <dgm:cxn modelId="{96486B50-B0C3-4B2B-8906-48DC5254BAEB}" srcId="{13B3B8F5-B6E0-46D1-97EC-B5FA93F6A6B3}" destId="{84BE5AFC-69B8-4089-BC37-A3F4C695298B}" srcOrd="4" destOrd="0" parTransId="{DB5C52D5-5249-4BE4-9264-DA02BA6780FB}" sibTransId="{B91F4B4D-0156-44A9-B994-F334BB159AFB}"/>
    <dgm:cxn modelId="{7EB6DE71-1E7A-42B4-85F7-D17F462A84D0}" srcId="{13B3B8F5-B6E0-46D1-97EC-B5FA93F6A6B3}" destId="{319ECE76-7DE2-4B1C-8EA5-D2040E9CF0CF}" srcOrd="5" destOrd="0" parTransId="{0F68BF0D-970F-4D6A-A859-1323E17D559D}" sibTransId="{34F605D8-9D9A-4562-8E22-390DC269787A}"/>
    <dgm:cxn modelId="{9C1EAF88-81AC-4D7A-9673-3EED5644FF75}" type="presOf" srcId="{13B3B8F5-B6E0-46D1-97EC-B5FA93F6A6B3}" destId="{3A04CE44-E75D-433B-8EA9-0DB15DB4347A}" srcOrd="0" destOrd="0" presId="urn:microsoft.com/office/officeart/2005/8/layout/vList2#1"/>
    <dgm:cxn modelId="{A58E7DC7-890D-414D-9274-FB2E2C608003}" type="presOf" srcId="{84BE5AFC-69B8-4089-BC37-A3F4C695298B}" destId="{C3EFE49D-FB31-415E-B2FC-D51299338D3E}" srcOrd="0" destOrd="0" presId="urn:microsoft.com/office/officeart/2005/8/layout/vList2#1"/>
    <dgm:cxn modelId="{E985BECB-6C02-4F24-9F49-AB2078876074}" srcId="{13B3B8F5-B6E0-46D1-97EC-B5FA93F6A6B3}" destId="{A52C45EC-D44D-4792-BE98-9E147A865852}" srcOrd="6" destOrd="0" parTransId="{27A066C3-DC70-40F2-9339-153A0303F1E7}" sibTransId="{468B2906-413C-4C8C-B14E-6B14E707CC98}"/>
    <dgm:cxn modelId="{8C0B02D3-9B29-451F-B9A9-B508E16581C4}" srcId="{13B3B8F5-B6E0-46D1-97EC-B5FA93F6A6B3}" destId="{D4A6CB87-84C0-4C01-81C2-6366897A4787}" srcOrd="3" destOrd="0" parTransId="{8D035988-1ADF-4BC3-925F-7BA2A2420D66}" sibTransId="{BFDF9716-501E-4510-9708-AC81CB6C1BE9}"/>
    <dgm:cxn modelId="{150F361E-F14F-448B-A02D-70E19EF7C87E}" type="presParOf" srcId="{3A04CE44-E75D-433B-8EA9-0DB15DB4347A}" destId="{C71F25A1-3BB3-4A7B-BAA0-209CDC51F6CA}" srcOrd="0" destOrd="0" presId="urn:microsoft.com/office/officeart/2005/8/layout/vList2#1"/>
    <dgm:cxn modelId="{C86F71B2-1CA1-4A28-A699-CF7B38F05BD0}" type="presParOf" srcId="{3A04CE44-E75D-433B-8EA9-0DB15DB4347A}" destId="{4B0C23FF-591B-47FD-AEDE-3BFA1E116CCC}" srcOrd="1" destOrd="0" presId="urn:microsoft.com/office/officeart/2005/8/layout/vList2#1"/>
    <dgm:cxn modelId="{52F3BB7F-E244-4671-BCE9-AD6DA4CAC390}" type="presParOf" srcId="{3A04CE44-E75D-433B-8EA9-0DB15DB4347A}" destId="{D22B3DFC-A950-4E74-BEA2-9E6C5EC45601}" srcOrd="2" destOrd="0" presId="urn:microsoft.com/office/officeart/2005/8/layout/vList2#1"/>
    <dgm:cxn modelId="{86122F02-3950-430C-94BC-F6397309FD4D}" type="presParOf" srcId="{3A04CE44-E75D-433B-8EA9-0DB15DB4347A}" destId="{03EEBCF7-6805-4A56-9E71-C9B9632325F6}" srcOrd="3" destOrd="0" presId="urn:microsoft.com/office/officeart/2005/8/layout/vList2#1"/>
    <dgm:cxn modelId="{FE94E836-D80D-4125-9BCE-36A1AF5827D4}" type="presParOf" srcId="{3A04CE44-E75D-433B-8EA9-0DB15DB4347A}" destId="{FD38B7A4-1B84-42DD-801E-521518AB004E}" srcOrd="4" destOrd="0" presId="urn:microsoft.com/office/officeart/2005/8/layout/vList2#1"/>
    <dgm:cxn modelId="{101D8305-617B-4C75-A744-A24CF21493D9}" type="presParOf" srcId="{3A04CE44-E75D-433B-8EA9-0DB15DB4347A}" destId="{507D0F70-5B86-45EF-BB2C-77C07B99A25B}" srcOrd="5" destOrd="0" presId="urn:microsoft.com/office/officeart/2005/8/layout/vList2#1"/>
    <dgm:cxn modelId="{357EB827-20F2-457D-A60D-CCBF9DB74C2D}" type="presParOf" srcId="{3A04CE44-E75D-433B-8EA9-0DB15DB4347A}" destId="{E3CEC13E-A6D2-40E4-900B-A948AD5D7FC4}" srcOrd="6" destOrd="0" presId="urn:microsoft.com/office/officeart/2005/8/layout/vList2#1"/>
    <dgm:cxn modelId="{8F778FB9-0398-4798-98BF-A9A989B72E68}" type="presParOf" srcId="{3A04CE44-E75D-433B-8EA9-0DB15DB4347A}" destId="{F5222352-AF66-4AC8-8788-F45CA663D9BC}" srcOrd="7" destOrd="0" presId="urn:microsoft.com/office/officeart/2005/8/layout/vList2#1"/>
    <dgm:cxn modelId="{1E3E2E97-9955-48B0-AEB7-25D452E7389C}" type="presParOf" srcId="{3A04CE44-E75D-433B-8EA9-0DB15DB4347A}" destId="{C3EFE49D-FB31-415E-B2FC-D51299338D3E}" srcOrd="8" destOrd="0" presId="urn:microsoft.com/office/officeart/2005/8/layout/vList2#1"/>
    <dgm:cxn modelId="{592E0F32-67AF-410C-BD77-F1116F600FB9}" type="presParOf" srcId="{3A04CE44-E75D-433B-8EA9-0DB15DB4347A}" destId="{C095C796-2C37-43E1-A8B6-6B2E0ACF2A1F}" srcOrd="9" destOrd="0" presId="urn:microsoft.com/office/officeart/2005/8/layout/vList2#1"/>
    <dgm:cxn modelId="{2401A2D2-FEEA-4816-A3D8-5DCAF09AC435}" type="presParOf" srcId="{3A04CE44-E75D-433B-8EA9-0DB15DB4347A}" destId="{E3666826-EA70-4C68-A980-0AE9C05204DB}" srcOrd="10" destOrd="0" presId="urn:microsoft.com/office/officeart/2005/8/layout/vList2#1"/>
    <dgm:cxn modelId="{450E99E7-CC22-4AD8-B195-2866276551DD}" type="presParOf" srcId="{3A04CE44-E75D-433B-8EA9-0DB15DB4347A}" destId="{42100603-03C0-456E-88D6-C7672A19CFCD}" srcOrd="11" destOrd="0" presId="urn:microsoft.com/office/officeart/2005/8/layout/vList2#1"/>
    <dgm:cxn modelId="{0E36F86F-CC84-4FDA-B7B1-90682E7D9463}" type="presParOf" srcId="{3A04CE44-E75D-433B-8EA9-0DB15DB4347A}" destId="{CC9C781A-E17E-4E2B-966F-6AA805EE4289}" srcOrd="12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B3B8F5-B6E0-46D1-97EC-B5FA93F6A6B3}" type="doc">
      <dgm:prSet loTypeId="urn:microsoft.com/office/officeart/2005/8/layout/vList2#1" loCatId="list" qsTypeId="urn:microsoft.com/office/officeart/2005/8/quickstyle/simple1" qsCatId="simple" csTypeId="urn:microsoft.com/office/officeart/2005/8/colors/accent0_2#1" csCatId="mainScheme" phldr="1"/>
      <dgm:spPr/>
      <dgm:t>
        <a:bodyPr/>
        <a:lstStyle/>
        <a:p>
          <a:endParaRPr lang="zh-CN" altLang="en-US"/>
        </a:p>
      </dgm:t>
    </dgm:pt>
    <dgm:pt modelId="{C5E7DEDC-984A-4A06-8379-A1178CEA69AF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 </a:t>
          </a:r>
          <a:r>
            <a: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集群系统信息</a:t>
          </a:r>
          <a:endParaRPr lang="zh-CN" altLang="en-US" sz="2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851C4B-FD67-4FF3-AA4C-2689C012D79B}" type="parTrans" cxnId="{989C4403-BBB8-46AD-B235-C3848F8F37B5}">
      <dgm:prSet/>
      <dgm:spPr/>
      <dgm:t>
        <a:bodyPr/>
        <a:lstStyle/>
        <a:p>
          <a:endParaRPr lang="zh-CN" altLang="en-US" sz="2400"/>
        </a:p>
      </dgm:t>
    </dgm:pt>
    <dgm:pt modelId="{8FD0B157-4B2B-4AEF-A362-0EBA52EC0944}" type="sibTrans" cxnId="{989C4403-BBB8-46AD-B235-C3848F8F37B5}">
      <dgm:prSet/>
      <dgm:spPr/>
      <dgm:t>
        <a:bodyPr/>
        <a:lstStyle/>
        <a:p>
          <a:endParaRPr lang="zh-CN" altLang="en-US" sz="2400"/>
        </a:p>
      </dgm:t>
    </dgm:pt>
    <dgm:pt modelId="{2B063927-3005-4137-9CDC-B2B64A4FB5AA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 </a:t>
          </a:r>
          <a:r>
            <a: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应用软件信息</a:t>
          </a:r>
          <a:endParaRPr lang="zh-CN" altLang="en-US" sz="2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949D24-3E31-494C-9D6D-D81D42D0BD3E}" type="parTrans" cxnId="{A7363B2B-D691-43FD-A608-00FFC480F38F}">
      <dgm:prSet/>
      <dgm:spPr/>
      <dgm:t>
        <a:bodyPr/>
        <a:lstStyle/>
        <a:p>
          <a:endParaRPr lang="zh-CN" altLang="en-US" sz="2400"/>
        </a:p>
      </dgm:t>
    </dgm:pt>
    <dgm:pt modelId="{BEE3CCE1-FA1B-41B8-9057-5B4E73FBF41C}" type="sibTrans" cxnId="{A7363B2B-D691-43FD-A608-00FFC480F38F}">
      <dgm:prSet/>
      <dgm:spPr/>
      <dgm:t>
        <a:bodyPr/>
        <a:lstStyle/>
        <a:p>
          <a:endParaRPr lang="zh-CN" altLang="en-US" sz="2400"/>
        </a:p>
      </dgm:t>
    </dgm:pt>
    <dgm:pt modelId="{319ECE76-7DE2-4B1C-8EA5-D2040E9CF0CF}">
      <dgm:prSet phldrT="[文本]" phldr="0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 </a:t>
          </a:r>
          <a:r>
            <a: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集群日常使用</a:t>
          </a:r>
          <a:endParaRPr lang="en-US" altLang="zh-CN" sz="2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68BF0D-970F-4D6A-A859-1323E17D559D}" type="parTrans" cxnId="{7EB6DE71-1E7A-42B4-85F7-D17F462A84D0}">
      <dgm:prSet/>
      <dgm:spPr/>
      <dgm:t>
        <a:bodyPr/>
        <a:lstStyle/>
        <a:p>
          <a:endParaRPr lang="zh-CN" altLang="en-US" sz="2400"/>
        </a:p>
      </dgm:t>
    </dgm:pt>
    <dgm:pt modelId="{34F605D8-9D9A-4562-8E22-390DC269787A}" type="sibTrans" cxnId="{7EB6DE71-1E7A-42B4-85F7-D17F462A84D0}">
      <dgm:prSet/>
      <dgm:spPr/>
      <dgm:t>
        <a:bodyPr/>
        <a:lstStyle/>
        <a:p>
          <a:endParaRPr lang="zh-CN" altLang="en-US" sz="2400"/>
        </a:p>
      </dgm:t>
    </dgm:pt>
    <dgm:pt modelId="{A52C45EC-D44D-4792-BE98-9E147A865852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 </a:t>
          </a:r>
          <a:r>
            <a: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集群日常管理</a:t>
          </a:r>
          <a:endParaRPr lang="en-US" sz="2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A066C3-DC70-40F2-9339-153A0303F1E7}" type="parTrans" cxnId="{E985BECB-6C02-4F24-9F49-AB2078876074}">
      <dgm:prSet/>
      <dgm:spPr/>
      <dgm:t>
        <a:bodyPr/>
        <a:lstStyle/>
        <a:p>
          <a:endParaRPr lang="zh-CN" altLang="en-US" sz="2400"/>
        </a:p>
      </dgm:t>
    </dgm:pt>
    <dgm:pt modelId="{468B2906-413C-4C8C-B14E-6B14E707CC98}" type="sibTrans" cxnId="{E985BECB-6C02-4F24-9F49-AB2078876074}">
      <dgm:prSet/>
      <dgm:spPr/>
      <dgm:t>
        <a:bodyPr/>
        <a:lstStyle/>
        <a:p>
          <a:endParaRPr lang="zh-CN" altLang="en-US" sz="2400"/>
        </a:p>
      </dgm:t>
    </dgm:pt>
    <dgm:pt modelId="{60175643-C136-42C7-AEE7-85966D354A2C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3.3 VNC</a:t>
          </a:r>
          <a:r>
            <a: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登陆（图形界面）</a:t>
          </a:r>
          <a:endParaRPr lang="en-US" altLang="zh-CN" sz="16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6AB2B05-8D3B-42EE-9C6E-74A516C89E0F}" type="parTrans" cxnId="{6672A1BD-C9FD-4A35-8B07-EEFEAC8F7485}">
      <dgm:prSet/>
      <dgm:spPr/>
      <dgm:t>
        <a:bodyPr/>
        <a:lstStyle/>
        <a:p>
          <a:endParaRPr lang="zh-CN" altLang="en-US"/>
        </a:p>
      </dgm:t>
    </dgm:pt>
    <dgm:pt modelId="{BB9E6619-7BC5-4F98-AD9B-7DB5C24F4245}" type="sibTrans" cxnId="{6672A1BD-C9FD-4A35-8B07-EEFEAC8F7485}">
      <dgm:prSet/>
      <dgm:spPr/>
      <dgm:t>
        <a:bodyPr/>
        <a:lstStyle/>
        <a:p>
          <a:endParaRPr lang="zh-CN" altLang="en-US"/>
        </a:p>
      </dgm:t>
    </dgm:pt>
    <dgm:pt modelId="{02584970-76C9-4B4A-8D48-D4632EF2A86F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3.2 </a:t>
          </a:r>
          <a:r>
            <a: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文件传输（</a:t>
          </a:r>
          <a:r>
            <a:rPr lang="en-US" altLang="zh-CN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sftp</a:t>
          </a:r>
          <a:r>
            <a: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en-US" altLang="zh-CN" sz="16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421FED-035C-4362-B9E3-264584809F3A}" type="parTrans" cxnId="{595737BC-C680-4B3B-ACC6-2C8DDC4C2737}">
      <dgm:prSet/>
      <dgm:spPr/>
      <dgm:t>
        <a:bodyPr/>
        <a:lstStyle/>
        <a:p>
          <a:endParaRPr lang="zh-CN" altLang="en-US"/>
        </a:p>
      </dgm:t>
    </dgm:pt>
    <dgm:pt modelId="{E8C27C76-8CCF-4F7B-A9AC-CF89250B1A5E}" type="sibTrans" cxnId="{595737BC-C680-4B3B-ACC6-2C8DDC4C2737}">
      <dgm:prSet/>
      <dgm:spPr/>
      <dgm:t>
        <a:bodyPr/>
        <a:lstStyle/>
        <a:p>
          <a:endParaRPr lang="zh-CN" altLang="en-US"/>
        </a:p>
      </dgm:t>
    </dgm:pt>
    <dgm:pt modelId="{C6CD776E-86B9-408E-80BD-FEC6BFFCF9E5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3.1 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系统登陆（</a:t>
          </a:r>
          <a:r>
            <a:rPr lang="en-US" altLang="zh-CN" sz="1600" dirty="0" err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ssh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en-US" altLang="zh-CN" sz="16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E9DD0C-D737-4791-A410-A91FCB7D63FE}" type="parTrans" cxnId="{89A404AF-CCDE-4E9E-96C1-0B9AB7B8496C}">
      <dgm:prSet/>
      <dgm:spPr/>
      <dgm:t>
        <a:bodyPr/>
        <a:lstStyle/>
        <a:p>
          <a:endParaRPr lang="zh-CN" altLang="en-US"/>
        </a:p>
      </dgm:t>
    </dgm:pt>
    <dgm:pt modelId="{9ADC7842-AB65-471D-BDC8-B2383C904E3F}" type="sibTrans" cxnId="{89A404AF-CCDE-4E9E-96C1-0B9AB7B8496C}">
      <dgm:prSet/>
      <dgm:spPr/>
      <dgm:t>
        <a:bodyPr/>
        <a:lstStyle/>
        <a:p>
          <a:endParaRPr lang="zh-CN" altLang="en-US"/>
        </a:p>
      </dgm:t>
    </dgm:pt>
    <dgm:pt modelId="{B5C2F6D1-A490-4495-9138-DEA09CEF6492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3.4 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程序编译安装</a:t>
          </a:r>
          <a:endParaRPr lang="en-US" altLang="zh-CN" sz="16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46BF6F-84FD-4219-87C4-426064C7D9F7}" type="parTrans" cxnId="{86E8CCEC-9A1D-4252-B695-D51A228418AD}">
      <dgm:prSet/>
      <dgm:spPr/>
      <dgm:t>
        <a:bodyPr/>
        <a:lstStyle/>
        <a:p>
          <a:endParaRPr lang="zh-CN" altLang="en-US"/>
        </a:p>
      </dgm:t>
    </dgm:pt>
    <dgm:pt modelId="{55E1D7DE-B61A-4020-95A3-919CA1A8C1CE}" type="sibTrans" cxnId="{86E8CCEC-9A1D-4252-B695-D51A228418AD}">
      <dgm:prSet/>
      <dgm:spPr/>
      <dgm:t>
        <a:bodyPr/>
        <a:lstStyle/>
        <a:p>
          <a:endParaRPr lang="zh-CN" altLang="en-US"/>
        </a:p>
      </dgm:t>
    </dgm:pt>
    <dgm:pt modelId="{5FDAB78C-2DF4-40BF-9AF5-F89866C49AA9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3.5 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程序运行（</a:t>
          </a:r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MPI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程序）</a:t>
          </a:r>
          <a:endParaRPr lang="en-US" altLang="zh-CN" sz="16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9C967C-89EB-4212-AF9D-B61E6663BDBA}" type="parTrans" cxnId="{8EA26512-BDCC-4DAE-A20E-AE9B59D28F8B}">
      <dgm:prSet/>
      <dgm:spPr/>
      <dgm:t>
        <a:bodyPr/>
        <a:lstStyle/>
        <a:p>
          <a:endParaRPr lang="zh-CN" altLang="en-US"/>
        </a:p>
      </dgm:t>
    </dgm:pt>
    <dgm:pt modelId="{91334935-FD1B-4D65-970E-6EF598367C23}" type="sibTrans" cxnId="{8EA26512-BDCC-4DAE-A20E-AE9B59D28F8B}">
      <dgm:prSet/>
      <dgm:spPr/>
      <dgm:t>
        <a:bodyPr/>
        <a:lstStyle/>
        <a:p>
          <a:endParaRPr lang="zh-CN" altLang="en-US"/>
        </a:p>
      </dgm:t>
    </dgm:pt>
    <dgm:pt modelId="{4317D701-2CB3-47A0-AF53-5D875AA2D65D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3.6 </a:t>
          </a:r>
          <a:r>
            <a: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作业调度使用（命令行）</a:t>
          </a:r>
          <a:endParaRPr lang="en-US" altLang="zh-CN" sz="16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92A2F9B-D308-49CF-B1D5-9040FADA2763}" type="parTrans" cxnId="{F3A2DD5B-0C86-41DA-AC11-DEC59D6B7444}">
      <dgm:prSet/>
      <dgm:spPr/>
      <dgm:t>
        <a:bodyPr/>
        <a:lstStyle/>
        <a:p>
          <a:endParaRPr lang="zh-CN" altLang="en-US"/>
        </a:p>
      </dgm:t>
    </dgm:pt>
    <dgm:pt modelId="{57467B9D-08FB-4D68-8779-C70B82438F95}" type="sibTrans" cxnId="{F3A2DD5B-0C86-41DA-AC11-DEC59D6B7444}">
      <dgm:prSet/>
      <dgm:spPr/>
      <dgm:t>
        <a:bodyPr/>
        <a:lstStyle/>
        <a:p>
          <a:endParaRPr lang="zh-CN" altLang="en-US"/>
        </a:p>
      </dgm:t>
    </dgm:pt>
    <dgm:pt modelId="{9F23A66D-B340-4088-B6D9-55EFCF3C76A4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3.7 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作业调度使用（</a:t>
          </a:r>
          <a:r>
            <a:rPr lang="en-US" altLang="zh-CN" sz="1600" dirty="0" err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Gridview</a:t>
          </a:r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portal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en-US" altLang="zh-CN" sz="16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B9A0912-E0B1-4722-BFB1-90AA2471D6F6}" type="parTrans" cxnId="{A2AC5997-1408-444F-B0F7-73C0D4C14DD5}">
      <dgm:prSet/>
      <dgm:spPr/>
      <dgm:t>
        <a:bodyPr/>
        <a:lstStyle/>
        <a:p>
          <a:endParaRPr lang="zh-CN" altLang="en-US"/>
        </a:p>
      </dgm:t>
    </dgm:pt>
    <dgm:pt modelId="{A570B9D9-7599-4A7C-ADAA-18D8F7150E0A}" type="sibTrans" cxnId="{A2AC5997-1408-444F-B0F7-73C0D4C14DD5}">
      <dgm:prSet/>
      <dgm:spPr/>
      <dgm:t>
        <a:bodyPr/>
        <a:lstStyle/>
        <a:p>
          <a:endParaRPr lang="zh-CN" altLang="en-US"/>
        </a:p>
      </dgm:t>
    </dgm:pt>
    <dgm:pt modelId="{3A04CE44-E75D-433B-8EA9-0DB15DB4347A}" type="pres">
      <dgm:prSet presAssocID="{13B3B8F5-B6E0-46D1-97EC-B5FA93F6A6B3}" presName="linear" presStyleCnt="0">
        <dgm:presLayoutVars>
          <dgm:animLvl val="lvl"/>
          <dgm:resizeHandles val="exact"/>
        </dgm:presLayoutVars>
      </dgm:prSet>
      <dgm:spPr/>
    </dgm:pt>
    <dgm:pt modelId="{C71F25A1-3BB3-4A7B-BAA0-209CDC51F6CA}" type="pres">
      <dgm:prSet presAssocID="{C5E7DEDC-984A-4A06-8379-A1178CEA69AF}" presName="parentText" presStyleLbl="node1" presStyleIdx="0" presStyleCnt="11" custLinFactNeighborX="-1751" custLinFactNeighborY="-17885">
        <dgm:presLayoutVars>
          <dgm:chMax val="0"/>
          <dgm:bulletEnabled val="1"/>
        </dgm:presLayoutVars>
      </dgm:prSet>
      <dgm:spPr/>
    </dgm:pt>
    <dgm:pt modelId="{4B0C23FF-591B-47FD-AEDE-3BFA1E116CCC}" type="pres">
      <dgm:prSet presAssocID="{8FD0B157-4B2B-4AEF-A362-0EBA52EC0944}" presName="spacer" presStyleCnt="0"/>
      <dgm:spPr/>
    </dgm:pt>
    <dgm:pt modelId="{D22B3DFC-A950-4E74-BEA2-9E6C5EC45601}" type="pres">
      <dgm:prSet presAssocID="{2B063927-3005-4137-9CDC-B2B64A4FB5AA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03EEBCF7-6805-4A56-9E71-C9B9632325F6}" type="pres">
      <dgm:prSet presAssocID="{BEE3CCE1-FA1B-41B8-9057-5B4E73FBF41C}" presName="spacer" presStyleCnt="0"/>
      <dgm:spPr/>
    </dgm:pt>
    <dgm:pt modelId="{E3666826-EA70-4C68-A980-0AE9C05204DB}" type="pres">
      <dgm:prSet presAssocID="{319ECE76-7DE2-4B1C-8EA5-D2040E9CF0CF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42100603-03C0-456E-88D6-C7672A19CFCD}" type="pres">
      <dgm:prSet presAssocID="{34F605D8-9D9A-4562-8E22-390DC269787A}" presName="spacer" presStyleCnt="0"/>
      <dgm:spPr/>
    </dgm:pt>
    <dgm:pt modelId="{BC42B73C-BE83-479F-B9FE-4561C62632FC}" type="pres">
      <dgm:prSet presAssocID="{C6CD776E-86B9-408E-80BD-FEC6BFFCF9E5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EE7617A1-2E0C-48D9-9BE0-9BC56C86A14A}" type="pres">
      <dgm:prSet presAssocID="{9ADC7842-AB65-471D-BDC8-B2383C904E3F}" presName="spacer" presStyleCnt="0"/>
      <dgm:spPr/>
    </dgm:pt>
    <dgm:pt modelId="{84321F1C-707C-4762-94D1-BB9425718C79}" type="pres">
      <dgm:prSet presAssocID="{02584970-76C9-4B4A-8D48-D4632EF2A86F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CBCC1932-DB0B-4C05-8686-91E6F9609BFB}" type="pres">
      <dgm:prSet presAssocID="{E8C27C76-8CCF-4F7B-A9AC-CF89250B1A5E}" presName="spacer" presStyleCnt="0"/>
      <dgm:spPr/>
    </dgm:pt>
    <dgm:pt modelId="{BE282A03-59EC-42D2-BA32-4140B8698E30}" type="pres">
      <dgm:prSet presAssocID="{60175643-C136-42C7-AEE7-85966D354A2C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F0D89CAC-9ADD-4ABD-A455-6343147AFB9A}" type="pres">
      <dgm:prSet presAssocID="{BB9E6619-7BC5-4F98-AD9B-7DB5C24F4245}" presName="spacer" presStyleCnt="0"/>
      <dgm:spPr/>
    </dgm:pt>
    <dgm:pt modelId="{5B79B89C-FC7F-4FBE-AB3B-9D06EB2B8353}" type="pres">
      <dgm:prSet presAssocID="{B5C2F6D1-A490-4495-9138-DEA09CEF6492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18401994-2686-4DE8-8932-C2A158C52C49}" type="pres">
      <dgm:prSet presAssocID="{55E1D7DE-B61A-4020-95A3-919CA1A8C1CE}" presName="spacer" presStyleCnt="0"/>
      <dgm:spPr/>
    </dgm:pt>
    <dgm:pt modelId="{F3075477-BCCC-47D4-9E59-FB9FBCB3F530}" type="pres">
      <dgm:prSet presAssocID="{5FDAB78C-2DF4-40BF-9AF5-F89866C49AA9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20C8C101-6D63-4BE0-AC53-F9E9B2681831}" type="pres">
      <dgm:prSet presAssocID="{91334935-FD1B-4D65-970E-6EF598367C23}" presName="spacer" presStyleCnt="0"/>
      <dgm:spPr/>
    </dgm:pt>
    <dgm:pt modelId="{10CEB435-5FE5-48E6-B2CA-DC797D68E3FD}" type="pres">
      <dgm:prSet presAssocID="{4317D701-2CB3-47A0-AF53-5D875AA2D65D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82699628-26A4-425F-9A57-903BFE2C2527}" type="pres">
      <dgm:prSet presAssocID="{57467B9D-08FB-4D68-8779-C70B82438F95}" presName="spacer" presStyleCnt="0"/>
      <dgm:spPr/>
    </dgm:pt>
    <dgm:pt modelId="{5A22BF39-FF48-460F-9F50-F178FA06E571}" type="pres">
      <dgm:prSet presAssocID="{9F23A66D-B340-4088-B6D9-55EFCF3C76A4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D70582E9-20AD-4457-A58B-2F59C2608385}" type="pres">
      <dgm:prSet presAssocID="{A570B9D9-7599-4A7C-ADAA-18D8F7150E0A}" presName="spacer" presStyleCnt="0"/>
      <dgm:spPr/>
    </dgm:pt>
    <dgm:pt modelId="{CC9C781A-E17E-4E2B-966F-6AA805EE4289}" type="pres">
      <dgm:prSet presAssocID="{A52C45EC-D44D-4792-BE98-9E147A865852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989C4403-BBB8-46AD-B235-C3848F8F37B5}" srcId="{13B3B8F5-B6E0-46D1-97EC-B5FA93F6A6B3}" destId="{C5E7DEDC-984A-4A06-8379-A1178CEA69AF}" srcOrd="0" destOrd="0" parTransId="{45851C4B-FD67-4FF3-AA4C-2689C012D79B}" sibTransId="{8FD0B157-4B2B-4AEF-A362-0EBA52EC0944}"/>
    <dgm:cxn modelId="{8EA26512-BDCC-4DAE-A20E-AE9B59D28F8B}" srcId="{13B3B8F5-B6E0-46D1-97EC-B5FA93F6A6B3}" destId="{5FDAB78C-2DF4-40BF-9AF5-F89866C49AA9}" srcOrd="7" destOrd="0" parTransId="{019C967C-89EB-4212-AF9D-B61E6663BDBA}" sibTransId="{91334935-FD1B-4D65-970E-6EF598367C23}"/>
    <dgm:cxn modelId="{1326C317-9524-48C9-81DF-C0D19AA90508}" type="presOf" srcId="{319ECE76-7DE2-4B1C-8EA5-D2040E9CF0CF}" destId="{E3666826-EA70-4C68-A980-0AE9C05204DB}" srcOrd="0" destOrd="0" presId="urn:microsoft.com/office/officeart/2005/8/layout/vList2#1"/>
    <dgm:cxn modelId="{A7363B2B-D691-43FD-A608-00FFC480F38F}" srcId="{13B3B8F5-B6E0-46D1-97EC-B5FA93F6A6B3}" destId="{2B063927-3005-4137-9CDC-B2B64A4FB5AA}" srcOrd="1" destOrd="0" parTransId="{C3949D24-3E31-494C-9D6D-D81D42D0BD3E}" sibTransId="{BEE3CCE1-FA1B-41B8-9057-5B4E73FBF41C}"/>
    <dgm:cxn modelId="{1C95E93F-89F5-4A94-BBDF-97A6C2327859}" type="presOf" srcId="{13B3B8F5-B6E0-46D1-97EC-B5FA93F6A6B3}" destId="{3A04CE44-E75D-433B-8EA9-0DB15DB4347A}" srcOrd="0" destOrd="0" presId="urn:microsoft.com/office/officeart/2005/8/layout/vList2#1"/>
    <dgm:cxn modelId="{F3A2DD5B-0C86-41DA-AC11-DEC59D6B7444}" srcId="{13B3B8F5-B6E0-46D1-97EC-B5FA93F6A6B3}" destId="{4317D701-2CB3-47A0-AF53-5D875AA2D65D}" srcOrd="8" destOrd="0" parTransId="{092A2F9B-D308-49CF-B1D5-9040FADA2763}" sibTransId="{57467B9D-08FB-4D68-8779-C70B82438F95}"/>
    <dgm:cxn modelId="{3ED1245E-7D8E-4AB3-BA44-E2BD970FC37D}" type="presOf" srcId="{9F23A66D-B340-4088-B6D9-55EFCF3C76A4}" destId="{5A22BF39-FF48-460F-9F50-F178FA06E571}" srcOrd="0" destOrd="0" presId="urn:microsoft.com/office/officeart/2005/8/layout/vList2#1"/>
    <dgm:cxn modelId="{280ACC42-2F50-46BB-AEBB-B169B481D595}" type="presOf" srcId="{5FDAB78C-2DF4-40BF-9AF5-F89866C49AA9}" destId="{F3075477-BCCC-47D4-9E59-FB9FBCB3F530}" srcOrd="0" destOrd="0" presId="urn:microsoft.com/office/officeart/2005/8/layout/vList2#1"/>
    <dgm:cxn modelId="{7EB6DE71-1E7A-42B4-85F7-D17F462A84D0}" srcId="{13B3B8F5-B6E0-46D1-97EC-B5FA93F6A6B3}" destId="{319ECE76-7DE2-4B1C-8EA5-D2040E9CF0CF}" srcOrd="2" destOrd="0" parTransId="{0F68BF0D-970F-4D6A-A859-1323E17D559D}" sibTransId="{34F605D8-9D9A-4562-8E22-390DC269787A}"/>
    <dgm:cxn modelId="{CAB9C47C-9452-435C-8EA3-662810B47779}" type="presOf" srcId="{60175643-C136-42C7-AEE7-85966D354A2C}" destId="{BE282A03-59EC-42D2-BA32-4140B8698E30}" srcOrd="0" destOrd="0" presId="urn:microsoft.com/office/officeart/2005/8/layout/vList2#1"/>
    <dgm:cxn modelId="{A2AC5997-1408-444F-B0F7-73C0D4C14DD5}" srcId="{13B3B8F5-B6E0-46D1-97EC-B5FA93F6A6B3}" destId="{9F23A66D-B340-4088-B6D9-55EFCF3C76A4}" srcOrd="9" destOrd="0" parTransId="{8B9A0912-E0B1-4722-BFB1-90AA2471D6F6}" sibTransId="{A570B9D9-7599-4A7C-ADAA-18D8F7150E0A}"/>
    <dgm:cxn modelId="{6D91FD9D-7F69-4C6E-A5E9-BDA9E3805946}" type="presOf" srcId="{C5E7DEDC-984A-4A06-8379-A1178CEA69AF}" destId="{C71F25A1-3BB3-4A7B-BAA0-209CDC51F6CA}" srcOrd="0" destOrd="0" presId="urn:microsoft.com/office/officeart/2005/8/layout/vList2#1"/>
    <dgm:cxn modelId="{E69CC2AC-61DE-4D91-BED1-5CFDA98FEC61}" type="presOf" srcId="{02584970-76C9-4B4A-8D48-D4632EF2A86F}" destId="{84321F1C-707C-4762-94D1-BB9425718C79}" srcOrd="0" destOrd="0" presId="urn:microsoft.com/office/officeart/2005/8/layout/vList2#1"/>
    <dgm:cxn modelId="{89A404AF-CCDE-4E9E-96C1-0B9AB7B8496C}" srcId="{13B3B8F5-B6E0-46D1-97EC-B5FA93F6A6B3}" destId="{C6CD776E-86B9-408E-80BD-FEC6BFFCF9E5}" srcOrd="3" destOrd="0" parTransId="{8CE9DD0C-D737-4791-A410-A91FCB7D63FE}" sibTransId="{9ADC7842-AB65-471D-BDC8-B2383C904E3F}"/>
    <dgm:cxn modelId="{595737BC-C680-4B3B-ACC6-2C8DDC4C2737}" srcId="{13B3B8F5-B6E0-46D1-97EC-B5FA93F6A6B3}" destId="{02584970-76C9-4B4A-8D48-D4632EF2A86F}" srcOrd="4" destOrd="0" parTransId="{46421FED-035C-4362-B9E3-264584809F3A}" sibTransId="{E8C27C76-8CCF-4F7B-A9AC-CF89250B1A5E}"/>
    <dgm:cxn modelId="{6672A1BD-C9FD-4A35-8B07-EEFEAC8F7485}" srcId="{13B3B8F5-B6E0-46D1-97EC-B5FA93F6A6B3}" destId="{60175643-C136-42C7-AEE7-85966D354A2C}" srcOrd="5" destOrd="0" parTransId="{26AB2B05-8D3B-42EE-9C6E-74A516C89E0F}" sibTransId="{BB9E6619-7BC5-4F98-AD9B-7DB5C24F4245}"/>
    <dgm:cxn modelId="{5B0C91CA-1909-42F9-BA2C-447DB2BA7CC8}" type="presOf" srcId="{4317D701-2CB3-47A0-AF53-5D875AA2D65D}" destId="{10CEB435-5FE5-48E6-B2CA-DC797D68E3FD}" srcOrd="0" destOrd="0" presId="urn:microsoft.com/office/officeart/2005/8/layout/vList2#1"/>
    <dgm:cxn modelId="{E985BECB-6C02-4F24-9F49-AB2078876074}" srcId="{13B3B8F5-B6E0-46D1-97EC-B5FA93F6A6B3}" destId="{A52C45EC-D44D-4792-BE98-9E147A865852}" srcOrd="10" destOrd="0" parTransId="{27A066C3-DC70-40F2-9339-153A0303F1E7}" sibTransId="{468B2906-413C-4C8C-B14E-6B14E707CC98}"/>
    <dgm:cxn modelId="{E37B61DB-6DB7-4AAF-A7B9-8B19AE1E611D}" type="presOf" srcId="{2B063927-3005-4137-9CDC-B2B64A4FB5AA}" destId="{D22B3DFC-A950-4E74-BEA2-9E6C5EC45601}" srcOrd="0" destOrd="0" presId="urn:microsoft.com/office/officeart/2005/8/layout/vList2#1"/>
    <dgm:cxn modelId="{86E8CCEC-9A1D-4252-B695-D51A228418AD}" srcId="{13B3B8F5-B6E0-46D1-97EC-B5FA93F6A6B3}" destId="{B5C2F6D1-A490-4495-9138-DEA09CEF6492}" srcOrd="6" destOrd="0" parTransId="{2446BF6F-84FD-4219-87C4-426064C7D9F7}" sibTransId="{55E1D7DE-B61A-4020-95A3-919CA1A8C1CE}"/>
    <dgm:cxn modelId="{0EC24FEF-4DD7-4B2D-908B-2FD4019C63A5}" type="presOf" srcId="{B5C2F6D1-A490-4495-9138-DEA09CEF6492}" destId="{5B79B89C-FC7F-4FBE-AB3B-9D06EB2B8353}" srcOrd="0" destOrd="0" presId="urn:microsoft.com/office/officeart/2005/8/layout/vList2#1"/>
    <dgm:cxn modelId="{0C25BEFA-E2FD-4906-877E-F2122FADBDB6}" type="presOf" srcId="{A52C45EC-D44D-4792-BE98-9E147A865852}" destId="{CC9C781A-E17E-4E2B-966F-6AA805EE4289}" srcOrd="0" destOrd="0" presId="urn:microsoft.com/office/officeart/2005/8/layout/vList2#1"/>
    <dgm:cxn modelId="{058E03FC-8FDC-448C-A01E-E12F09BCAB39}" type="presOf" srcId="{C6CD776E-86B9-408E-80BD-FEC6BFFCF9E5}" destId="{BC42B73C-BE83-479F-B9FE-4561C62632FC}" srcOrd="0" destOrd="0" presId="urn:microsoft.com/office/officeart/2005/8/layout/vList2#1"/>
    <dgm:cxn modelId="{CF3A7DE5-2156-4D7B-A822-8E9EADA4D72A}" type="presParOf" srcId="{3A04CE44-E75D-433B-8EA9-0DB15DB4347A}" destId="{C71F25A1-3BB3-4A7B-BAA0-209CDC51F6CA}" srcOrd="0" destOrd="0" presId="urn:microsoft.com/office/officeart/2005/8/layout/vList2#1"/>
    <dgm:cxn modelId="{87922C85-D7BD-4418-B021-777D641651A0}" type="presParOf" srcId="{3A04CE44-E75D-433B-8EA9-0DB15DB4347A}" destId="{4B0C23FF-591B-47FD-AEDE-3BFA1E116CCC}" srcOrd="1" destOrd="0" presId="urn:microsoft.com/office/officeart/2005/8/layout/vList2#1"/>
    <dgm:cxn modelId="{E070A1CE-7175-43CF-A833-2DDACA100B1E}" type="presParOf" srcId="{3A04CE44-E75D-433B-8EA9-0DB15DB4347A}" destId="{D22B3DFC-A950-4E74-BEA2-9E6C5EC45601}" srcOrd="2" destOrd="0" presId="urn:microsoft.com/office/officeart/2005/8/layout/vList2#1"/>
    <dgm:cxn modelId="{EDD40CA5-2011-4025-84CE-E6503864BAA8}" type="presParOf" srcId="{3A04CE44-E75D-433B-8EA9-0DB15DB4347A}" destId="{03EEBCF7-6805-4A56-9E71-C9B9632325F6}" srcOrd="3" destOrd="0" presId="urn:microsoft.com/office/officeart/2005/8/layout/vList2#1"/>
    <dgm:cxn modelId="{3C27D6D5-5284-4569-8F84-8A75B9ED710D}" type="presParOf" srcId="{3A04CE44-E75D-433B-8EA9-0DB15DB4347A}" destId="{E3666826-EA70-4C68-A980-0AE9C05204DB}" srcOrd="4" destOrd="0" presId="urn:microsoft.com/office/officeart/2005/8/layout/vList2#1"/>
    <dgm:cxn modelId="{78638C16-E63A-487F-A340-1715D7EB25EE}" type="presParOf" srcId="{3A04CE44-E75D-433B-8EA9-0DB15DB4347A}" destId="{42100603-03C0-456E-88D6-C7672A19CFCD}" srcOrd="5" destOrd="0" presId="urn:microsoft.com/office/officeart/2005/8/layout/vList2#1"/>
    <dgm:cxn modelId="{5328260F-AEAE-49A9-BBED-6798ED78C30A}" type="presParOf" srcId="{3A04CE44-E75D-433B-8EA9-0DB15DB4347A}" destId="{BC42B73C-BE83-479F-B9FE-4561C62632FC}" srcOrd="6" destOrd="0" presId="urn:microsoft.com/office/officeart/2005/8/layout/vList2#1"/>
    <dgm:cxn modelId="{503D2205-0C85-4043-9177-6D86F6191A5D}" type="presParOf" srcId="{3A04CE44-E75D-433B-8EA9-0DB15DB4347A}" destId="{EE7617A1-2E0C-48D9-9BE0-9BC56C86A14A}" srcOrd="7" destOrd="0" presId="urn:microsoft.com/office/officeart/2005/8/layout/vList2#1"/>
    <dgm:cxn modelId="{6912D12A-AF90-48D4-BAA3-7F42DA4C355C}" type="presParOf" srcId="{3A04CE44-E75D-433B-8EA9-0DB15DB4347A}" destId="{84321F1C-707C-4762-94D1-BB9425718C79}" srcOrd="8" destOrd="0" presId="urn:microsoft.com/office/officeart/2005/8/layout/vList2#1"/>
    <dgm:cxn modelId="{BBCD5E56-7D9F-48FE-A171-172AA682C57B}" type="presParOf" srcId="{3A04CE44-E75D-433B-8EA9-0DB15DB4347A}" destId="{CBCC1932-DB0B-4C05-8686-91E6F9609BFB}" srcOrd="9" destOrd="0" presId="urn:microsoft.com/office/officeart/2005/8/layout/vList2#1"/>
    <dgm:cxn modelId="{E7BE4667-2B7E-44E2-B3F3-7A42293A3289}" type="presParOf" srcId="{3A04CE44-E75D-433B-8EA9-0DB15DB4347A}" destId="{BE282A03-59EC-42D2-BA32-4140B8698E30}" srcOrd="10" destOrd="0" presId="urn:microsoft.com/office/officeart/2005/8/layout/vList2#1"/>
    <dgm:cxn modelId="{49A58123-6B85-4D0A-B230-479D15F4BE35}" type="presParOf" srcId="{3A04CE44-E75D-433B-8EA9-0DB15DB4347A}" destId="{F0D89CAC-9ADD-4ABD-A455-6343147AFB9A}" srcOrd="11" destOrd="0" presId="urn:microsoft.com/office/officeart/2005/8/layout/vList2#1"/>
    <dgm:cxn modelId="{DDBEA0E3-13C5-4843-AEF1-8DD93F9ED22C}" type="presParOf" srcId="{3A04CE44-E75D-433B-8EA9-0DB15DB4347A}" destId="{5B79B89C-FC7F-4FBE-AB3B-9D06EB2B8353}" srcOrd="12" destOrd="0" presId="urn:microsoft.com/office/officeart/2005/8/layout/vList2#1"/>
    <dgm:cxn modelId="{C60E38FC-F48C-4970-A5A6-6851FAF460D1}" type="presParOf" srcId="{3A04CE44-E75D-433B-8EA9-0DB15DB4347A}" destId="{18401994-2686-4DE8-8932-C2A158C52C49}" srcOrd="13" destOrd="0" presId="urn:microsoft.com/office/officeart/2005/8/layout/vList2#1"/>
    <dgm:cxn modelId="{AD41AF3D-70C8-4908-A7B5-18BA4449AE5C}" type="presParOf" srcId="{3A04CE44-E75D-433B-8EA9-0DB15DB4347A}" destId="{F3075477-BCCC-47D4-9E59-FB9FBCB3F530}" srcOrd="14" destOrd="0" presId="urn:microsoft.com/office/officeart/2005/8/layout/vList2#1"/>
    <dgm:cxn modelId="{F46ECAAE-F780-4F6D-A9ED-4D985A252EA6}" type="presParOf" srcId="{3A04CE44-E75D-433B-8EA9-0DB15DB4347A}" destId="{20C8C101-6D63-4BE0-AC53-F9E9B2681831}" srcOrd="15" destOrd="0" presId="urn:microsoft.com/office/officeart/2005/8/layout/vList2#1"/>
    <dgm:cxn modelId="{DE71C58C-C8F9-4240-87FD-5673D787A553}" type="presParOf" srcId="{3A04CE44-E75D-433B-8EA9-0DB15DB4347A}" destId="{10CEB435-5FE5-48E6-B2CA-DC797D68E3FD}" srcOrd="16" destOrd="0" presId="urn:microsoft.com/office/officeart/2005/8/layout/vList2#1"/>
    <dgm:cxn modelId="{3715CB3F-1976-484C-96AF-5428EF56256C}" type="presParOf" srcId="{3A04CE44-E75D-433B-8EA9-0DB15DB4347A}" destId="{82699628-26A4-425F-9A57-903BFE2C2527}" srcOrd="17" destOrd="0" presId="urn:microsoft.com/office/officeart/2005/8/layout/vList2#1"/>
    <dgm:cxn modelId="{FE33FF3F-2CE1-43F4-8CE8-C3C5393ABAC3}" type="presParOf" srcId="{3A04CE44-E75D-433B-8EA9-0DB15DB4347A}" destId="{5A22BF39-FF48-460F-9F50-F178FA06E571}" srcOrd="18" destOrd="0" presId="urn:microsoft.com/office/officeart/2005/8/layout/vList2#1"/>
    <dgm:cxn modelId="{4683AE94-B803-4E4C-B88B-F807904ACDA3}" type="presParOf" srcId="{3A04CE44-E75D-433B-8EA9-0DB15DB4347A}" destId="{D70582E9-20AD-4457-A58B-2F59C2608385}" srcOrd="19" destOrd="0" presId="urn:microsoft.com/office/officeart/2005/8/layout/vList2#1"/>
    <dgm:cxn modelId="{C36BD5B0-5B0C-45B2-939C-EE1CE52CBE08}" type="presParOf" srcId="{3A04CE44-E75D-433B-8EA9-0DB15DB4347A}" destId="{CC9C781A-E17E-4E2B-966F-6AA805EE4289}" srcOrd="2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B3B8F5-B6E0-46D1-97EC-B5FA93F6A6B3}" type="doc">
      <dgm:prSet loTypeId="urn:microsoft.com/office/officeart/2005/8/layout/vList2#1" loCatId="list" qsTypeId="urn:microsoft.com/office/officeart/2005/8/quickstyle/simple1" qsCatId="simple" csTypeId="urn:microsoft.com/office/officeart/2005/8/colors/accent0_2#1" csCatId="mainScheme" phldr="1"/>
      <dgm:spPr/>
      <dgm:t>
        <a:bodyPr/>
        <a:lstStyle/>
        <a:p>
          <a:endParaRPr lang="zh-CN" altLang="en-US"/>
        </a:p>
      </dgm:t>
    </dgm:pt>
    <dgm:pt modelId="{C5E7DEDC-984A-4A06-8379-A1178CEA69AF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 </a:t>
          </a:r>
          <a:r>
            <a: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集群系统信息</a:t>
          </a:r>
        </a:p>
      </dgm:t>
    </dgm:pt>
    <dgm:pt modelId="{45851C4B-FD67-4FF3-AA4C-2689C012D79B}" type="parTrans" cxnId="{989C4403-BBB8-46AD-B235-C3848F8F37B5}">
      <dgm:prSet/>
      <dgm:spPr/>
      <dgm:t>
        <a:bodyPr/>
        <a:lstStyle/>
        <a:p>
          <a:endParaRPr lang="zh-CN" altLang="en-US" sz="2400"/>
        </a:p>
      </dgm:t>
    </dgm:pt>
    <dgm:pt modelId="{8FD0B157-4B2B-4AEF-A362-0EBA52EC0944}" type="sibTrans" cxnId="{989C4403-BBB8-46AD-B235-C3848F8F37B5}">
      <dgm:prSet/>
      <dgm:spPr/>
      <dgm:t>
        <a:bodyPr/>
        <a:lstStyle/>
        <a:p>
          <a:endParaRPr lang="zh-CN" altLang="en-US" sz="2400"/>
        </a:p>
      </dgm:t>
    </dgm:pt>
    <dgm:pt modelId="{2B063927-3005-4137-9CDC-B2B64A4FB5AA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 </a:t>
          </a:r>
          <a:r>
            <a: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应用软件信息</a:t>
          </a:r>
          <a:endParaRPr lang="zh-CN" altLang="en-US" sz="2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949D24-3E31-494C-9D6D-D81D42D0BD3E}" type="parTrans" cxnId="{A7363B2B-D691-43FD-A608-00FFC480F38F}">
      <dgm:prSet/>
      <dgm:spPr/>
      <dgm:t>
        <a:bodyPr/>
        <a:lstStyle/>
        <a:p>
          <a:endParaRPr lang="zh-CN" altLang="en-US" sz="2400"/>
        </a:p>
      </dgm:t>
    </dgm:pt>
    <dgm:pt modelId="{BEE3CCE1-FA1B-41B8-9057-5B4E73FBF41C}" type="sibTrans" cxnId="{A7363B2B-D691-43FD-A608-00FFC480F38F}">
      <dgm:prSet/>
      <dgm:spPr/>
      <dgm:t>
        <a:bodyPr/>
        <a:lstStyle/>
        <a:p>
          <a:endParaRPr lang="zh-CN" altLang="en-US" sz="2400"/>
        </a:p>
      </dgm:t>
    </dgm:pt>
    <dgm:pt modelId="{319ECE76-7DE2-4B1C-8EA5-D2040E9CF0CF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 </a:t>
          </a:r>
          <a:r>
            <a: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集群日常使用</a:t>
          </a:r>
          <a:endParaRPr lang="en-US" altLang="zh-CN" sz="2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68BF0D-970F-4D6A-A859-1323E17D559D}" type="parTrans" cxnId="{7EB6DE71-1E7A-42B4-85F7-D17F462A84D0}">
      <dgm:prSet/>
      <dgm:spPr/>
      <dgm:t>
        <a:bodyPr/>
        <a:lstStyle/>
        <a:p>
          <a:endParaRPr lang="zh-CN" altLang="en-US" sz="2400"/>
        </a:p>
      </dgm:t>
    </dgm:pt>
    <dgm:pt modelId="{34F605D8-9D9A-4562-8E22-390DC269787A}" type="sibTrans" cxnId="{7EB6DE71-1E7A-42B4-85F7-D17F462A84D0}">
      <dgm:prSet/>
      <dgm:spPr/>
      <dgm:t>
        <a:bodyPr/>
        <a:lstStyle/>
        <a:p>
          <a:endParaRPr lang="zh-CN" altLang="en-US" sz="2400"/>
        </a:p>
      </dgm:t>
    </dgm:pt>
    <dgm:pt modelId="{A52C45EC-D44D-4792-BE98-9E147A865852}">
      <dgm:prSet phldrT="[文本]" phldr="0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 </a:t>
          </a:r>
          <a:r>
            <a: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集群日常管理</a:t>
          </a:r>
          <a:endParaRPr lang="en-US" sz="2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A066C3-DC70-40F2-9339-153A0303F1E7}" type="parTrans" cxnId="{E985BECB-6C02-4F24-9F49-AB2078876074}">
      <dgm:prSet/>
      <dgm:spPr/>
      <dgm:t>
        <a:bodyPr/>
        <a:lstStyle/>
        <a:p>
          <a:endParaRPr lang="zh-CN" altLang="en-US" sz="2400"/>
        </a:p>
      </dgm:t>
    </dgm:pt>
    <dgm:pt modelId="{468B2906-413C-4C8C-B14E-6B14E707CC98}" type="sibTrans" cxnId="{E985BECB-6C02-4F24-9F49-AB2078876074}">
      <dgm:prSet/>
      <dgm:spPr/>
      <dgm:t>
        <a:bodyPr/>
        <a:lstStyle/>
        <a:p>
          <a:endParaRPr lang="zh-CN" altLang="en-US" sz="2400"/>
        </a:p>
      </dgm:t>
    </dgm:pt>
    <dgm:pt modelId="{8523187B-5192-47FC-8C43-3175106D7795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4</a:t>
          </a:r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.1 </a:t>
          </a:r>
          <a:r>
            <a: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开关机流程</a:t>
          </a:r>
          <a:endParaRPr lang="en-US" sz="18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FAA8865-C654-4981-858F-77F0A081D90E}" type="parTrans" cxnId="{AC54C552-4634-4D6A-A1BF-B66B8BE7A135}">
      <dgm:prSet/>
      <dgm:spPr/>
      <dgm:t>
        <a:bodyPr/>
        <a:lstStyle/>
        <a:p>
          <a:endParaRPr lang="zh-CN" altLang="en-US"/>
        </a:p>
      </dgm:t>
    </dgm:pt>
    <dgm:pt modelId="{893643BB-4647-49D8-B091-ADC37EFA2759}" type="sibTrans" cxnId="{AC54C552-4634-4D6A-A1BF-B66B8BE7A135}">
      <dgm:prSet/>
      <dgm:spPr/>
      <dgm:t>
        <a:bodyPr/>
        <a:lstStyle/>
        <a:p>
          <a:endParaRPr lang="zh-CN" altLang="en-US"/>
        </a:p>
      </dgm:t>
    </dgm:pt>
    <dgm:pt modelId="{87F23162-97B8-4D4B-9D66-E0CCE40C7257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4.2 </a:t>
          </a:r>
          <a:r>
            <a: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用户管理（命令行）</a:t>
          </a:r>
          <a:endParaRPr lang="en-US" sz="18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C38968-DA4B-425B-BC2E-18599EA9FDAD}" type="parTrans" cxnId="{6EB493CA-2D07-4144-A9EE-C87A8EA3299A}">
      <dgm:prSet/>
      <dgm:spPr/>
      <dgm:t>
        <a:bodyPr/>
        <a:lstStyle/>
        <a:p>
          <a:endParaRPr lang="zh-CN" altLang="en-US"/>
        </a:p>
      </dgm:t>
    </dgm:pt>
    <dgm:pt modelId="{DFE81FB0-3EAE-4D38-BE73-31D4F9C31C06}" type="sibTrans" cxnId="{6EB493CA-2D07-4144-A9EE-C87A8EA3299A}">
      <dgm:prSet/>
      <dgm:spPr/>
      <dgm:t>
        <a:bodyPr/>
        <a:lstStyle/>
        <a:p>
          <a:endParaRPr lang="zh-CN" altLang="en-US"/>
        </a:p>
      </dgm:t>
    </dgm:pt>
    <dgm:pt modelId="{CB759AC0-A938-4963-9B1D-12C346F19583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4</a:t>
          </a:r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.3 </a:t>
          </a:r>
          <a:r>
            <a: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常用管理命令</a:t>
          </a:r>
          <a:endParaRPr lang="en-US" sz="18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697998-3EDC-45EE-B0BE-63B15B6ACD63}" type="parTrans" cxnId="{4A3D3806-F6C8-4B88-AC2C-0EE0896E47BF}">
      <dgm:prSet/>
      <dgm:spPr/>
      <dgm:t>
        <a:bodyPr/>
        <a:lstStyle/>
        <a:p>
          <a:endParaRPr lang="zh-CN" altLang="en-US"/>
        </a:p>
      </dgm:t>
    </dgm:pt>
    <dgm:pt modelId="{927C7A5A-EBE7-4395-AD5E-13BA57FF0117}" type="sibTrans" cxnId="{4A3D3806-F6C8-4B88-AC2C-0EE0896E47BF}">
      <dgm:prSet/>
      <dgm:spPr/>
      <dgm:t>
        <a:bodyPr/>
        <a:lstStyle/>
        <a:p>
          <a:endParaRPr lang="zh-CN" altLang="en-US"/>
        </a:p>
      </dgm:t>
    </dgm:pt>
    <dgm:pt modelId="{2DCC1D52-2AAA-410D-AA82-FED7BCEC9A34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4</a:t>
          </a:r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.4 </a:t>
          </a:r>
          <a:r>
            <a:rPr lang="en-US" altLang="zh-CN" sz="1800" dirty="0" err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Gridview</a:t>
          </a:r>
          <a:r>
            <a: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集群管理</a:t>
          </a:r>
          <a:endParaRPr lang="en-US" sz="18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805A68-80D4-4281-9C3B-94A0E13096D2}" type="parTrans" cxnId="{F7DC98E0-1524-4DF4-A188-1AD5870F78C6}">
      <dgm:prSet/>
      <dgm:spPr/>
      <dgm:t>
        <a:bodyPr/>
        <a:lstStyle/>
        <a:p>
          <a:endParaRPr lang="zh-CN" altLang="en-US"/>
        </a:p>
      </dgm:t>
    </dgm:pt>
    <dgm:pt modelId="{E50AA7F3-CD29-4D74-95B2-12743F9DD007}" type="sibTrans" cxnId="{F7DC98E0-1524-4DF4-A188-1AD5870F78C6}">
      <dgm:prSet/>
      <dgm:spPr/>
      <dgm:t>
        <a:bodyPr/>
        <a:lstStyle/>
        <a:p>
          <a:endParaRPr lang="zh-CN" altLang="en-US"/>
        </a:p>
      </dgm:t>
    </dgm:pt>
    <dgm:pt modelId="{115FCBEC-0BBB-4C6E-83D7-6639A063B253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4</a:t>
          </a:r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.5 Parastor 300</a:t>
          </a:r>
          <a:r>
            <a: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云存储管理</a:t>
          </a:r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 </a:t>
          </a:r>
        </a:p>
      </dgm:t>
    </dgm:pt>
    <dgm:pt modelId="{C0E7512F-000C-4E98-ADF5-9E883F437273}" type="parTrans" cxnId="{5225E82E-2F1D-428B-AED9-B927D8EC3899}">
      <dgm:prSet/>
      <dgm:spPr/>
      <dgm:t>
        <a:bodyPr/>
        <a:lstStyle/>
        <a:p>
          <a:endParaRPr lang="zh-CN" altLang="en-US"/>
        </a:p>
      </dgm:t>
    </dgm:pt>
    <dgm:pt modelId="{36F4A6FD-3C88-464E-953F-06281BC7B339}" type="sibTrans" cxnId="{5225E82E-2F1D-428B-AED9-B927D8EC3899}">
      <dgm:prSet/>
      <dgm:spPr/>
      <dgm:t>
        <a:bodyPr/>
        <a:lstStyle/>
        <a:p>
          <a:endParaRPr lang="zh-CN" altLang="en-US"/>
        </a:p>
      </dgm:t>
    </dgm:pt>
    <dgm:pt modelId="{3A04CE44-E75D-433B-8EA9-0DB15DB4347A}" type="pres">
      <dgm:prSet presAssocID="{13B3B8F5-B6E0-46D1-97EC-B5FA93F6A6B3}" presName="linear" presStyleCnt="0">
        <dgm:presLayoutVars>
          <dgm:animLvl val="lvl"/>
          <dgm:resizeHandles val="exact"/>
        </dgm:presLayoutVars>
      </dgm:prSet>
      <dgm:spPr/>
    </dgm:pt>
    <dgm:pt modelId="{C71F25A1-3BB3-4A7B-BAA0-209CDC51F6CA}" type="pres">
      <dgm:prSet presAssocID="{C5E7DEDC-984A-4A06-8379-A1178CEA69AF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4B0C23FF-591B-47FD-AEDE-3BFA1E116CCC}" type="pres">
      <dgm:prSet presAssocID="{8FD0B157-4B2B-4AEF-A362-0EBA52EC0944}" presName="spacer" presStyleCnt="0"/>
      <dgm:spPr/>
    </dgm:pt>
    <dgm:pt modelId="{D22B3DFC-A950-4E74-BEA2-9E6C5EC45601}" type="pres">
      <dgm:prSet presAssocID="{2B063927-3005-4137-9CDC-B2B64A4FB5AA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03EEBCF7-6805-4A56-9E71-C9B9632325F6}" type="pres">
      <dgm:prSet presAssocID="{BEE3CCE1-FA1B-41B8-9057-5B4E73FBF41C}" presName="spacer" presStyleCnt="0"/>
      <dgm:spPr/>
    </dgm:pt>
    <dgm:pt modelId="{E3666826-EA70-4C68-A980-0AE9C05204DB}" type="pres">
      <dgm:prSet presAssocID="{319ECE76-7DE2-4B1C-8EA5-D2040E9CF0CF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42100603-03C0-456E-88D6-C7672A19CFCD}" type="pres">
      <dgm:prSet presAssocID="{34F605D8-9D9A-4562-8E22-390DC269787A}" presName="spacer" presStyleCnt="0"/>
      <dgm:spPr/>
    </dgm:pt>
    <dgm:pt modelId="{CC9C781A-E17E-4E2B-966F-6AA805EE4289}" type="pres">
      <dgm:prSet presAssocID="{A52C45EC-D44D-4792-BE98-9E147A865852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A396EAD3-6883-491E-8312-B6577C5D1672}" type="pres">
      <dgm:prSet presAssocID="{468B2906-413C-4C8C-B14E-6B14E707CC98}" presName="spacer" presStyleCnt="0"/>
      <dgm:spPr/>
    </dgm:pt>
    <dgm:pt modelId="{5D6636E9-48AA-498B-BD58-938CF0FDD084}" type="pres">
      <dgm:prSet presAssocID="{8523187B-5192-47FC-8C43-3175106D779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860EB436-3CAA-4249-83A1-94E7DFF6E148}" type="pres">
      <dgm:prSet presAssocID="{893643BB-4647-49D8-B091-ADC37EFA2759}" presName="spacer" presStyleCnt="0"/>
      <dgm:spPr/>
    </dgm:pt>
    <dgm:pt modelId="{6159C92F-1D03-469B-AE73-A040D8ECAA07}" type="pres">
      <dgm:prSet presAssocID="{87F23162-97B8-4D4B-9D66-E0CCE40C7257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21CEEF0F-E954-4E1B-96EA-5E7A5E3472A5}" type="pres">
      <dgm:prSet presAssocID="{DFE81FB0-3EAE-4D38-BE73-31D4F9C31C06}" presName="spacer" presStyleCnt="0"/>
      <dgm:spPr/>
    </dgm:pt>
    <dgm:pt modelId="{594521A6-86B8-4DB7-9400-AD16B0A34ADE}" type="pres">
      <dgm:prSet presAssocID="{CB759AC0-A938-4963-9B1D-12C346F1958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54FEAF59-1B0B-442A-B919-72115AB31F13}" type="pres">
      <dgm:prSet presAssocID="{927C7A5A-EBE7-4395-AD5E-13BA57FF0117}" presName="spacer" presStyleCnt="0"/>
      <dgm:spPr/>
    </dgm:pt>
    <dgm:pt modelId="{F1F17D49-AB54-416E-B2C6-601A9C04559D}" type="pres">
      <dgm:prSet presAssocID="{2DCC1D52-2AAA-410D-AA82-FED7BCEC9A34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08C0B105-420E-43FF-B4D5-DC04D11516BC}" type="pres">
      <dgm:prSet presAssocID="{E50AA7F3-CD29-4D74-95B2-12743F9DD007}" presName="spacer" presStyleCnt="0"/>
      <dgm:spPr/>
    </dgm:pt>
    <dgm:pt modelId="{66CCA40F-D605-4D4D-8442-A3F56E481530}" type="pres">
      <dgm:prSet presAssocID="{115FCBEC-0BBB-4C6E-83D7-6639A063B253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989C4403-BBB8-46AD-B235-C3848F8F37B5}" srcId="{13B3B8F5-B6E0-46D1-97EC-B5FA93F6A6B3}" destId="{C5E7DEDC-984A-4A06-8379-A1178CEA69AF}" srcOrd="0" destOrd="0" parTransId="{45851C4B-FD67-4FF3-AA4C-2689C012D79B}" sibTransId="{8FD0B157-4B2B-4AEF-A362-0EBA52EC0944}"/>
    <dgm:cxn modelId="{4A3D3806-F6C8-4B88-AC2C-0EE0896E47BF}" srcId="{13B3B8F5-B6E0-46D1-97EC-B5FA93F6A6B3}" destId="{CB759AC0-A938-4963-9B1D-12C346F19583}" srcOrd="6" destOrd="0" parTransId="{07697998-3EDC-45EE-B0BE-63B15B6ACD63}" sibTransId="{927C7A5A-EBE7-4395-AD5E-13BA57FF0117}"/>
    <dgm:cxn modelId="{28378F11-E2F8-4C2D-80D3-8A5D5BF04DA2}" type="presOf" srcId="{C5E7DEDC-984A-4A06-8379-A1178CEA69AF}" destId="{C71F25A1-3BB3-4A7B-BAA0-209CDC51F6CA}" srcOrd="0" destOrd="0" presId="urn:microsoft.com/office/officeart/2005/8/layout/vList2#1"/>
    <dgm:cxn modelId="{A7363B2B-D691-43FD-A608-00FFC480F38F}" srcId="{13B3B8F5-B6E0-46D1-97EC-B5FA93F6A6B3}" destId="{2B063927-3005-4137-9CDC-B2B64A4FB5AA}" srcOrd="1" destOrd="0" parTransId="{C3949D24-3E31-494C-9D6D-D81D42D0BD3E}" sibTransId="{BEE3CCE1-FA1B-41B8-9057-5B4E73FBF41C}"/>
    <dgm:cxn modelId="{7E78FE2C-4EC8-40E3-8257-E0722502A9CC}" type="presOf" srcId="{2B063927-3005-4137-9CDC-B2B64A4FB5AA}" destId="{D22B3DFC-A950-4E74-BEA2-9E6C5EC45601}" srcOrd="0" destOrd="0" presId="urn:microsoft.com/office/officeart/2005/8/layout/vList2#1"/>
    <dgm:cxn modelId="{5225E82E-2F1D-428B-AED9-B927D8EC3899}" srcId="{13B3B8F5-B6E0-46D1-97EC-B5FA93F6A6B3}" destId="{115FCBEC-0BBB-4C6E-83D7-6639A063B253}" srcOrd="8" destOrd="0" parTransId="{C0E7512F-000C-4E98-ADF5-9E883F437273}" sibTransId="{36F4A6FD-3C88-464E-953F-06281BC7B339}"/>
    <dgm:cxn modelId="{2791ED40-71D0-4A71-A234-EE15524133FF}" type="presOf" srcId="{2DCC1D52-2AAA-410D-AA82-FED7BCEC9A34}" destId="{F1F17D49-AB54-416E-B2C6-601A9C04559D}" srcOrd="0" destOrd="0" presId="urn:microsoft.com/office/officeart/2005/8/layout/vList2#1"/>
    <dgm:cxn modelId="{A1437443-D448-4ACB-B419-4C077E24A70D}" type="presOf" srcId="{13B3B8F5-B6E0-46D1-97EC-B5FA93F6A6B3}" destId="{3A04CE44-E75D-433B-8EA9-0DB15DB4347A}" srcOrd="0" destOrd="0" presId="urn:microsoft.com/office/officeart/2005/8/layout/vList2#1"/>
    <dgm:cxn modelId="{7EB6DE71-1E7A-42B4-85F7-D17F462A84D0}" srcId="{13B3B8F5-B6E0-46D1-97EC-B5FA93F6A6B3}" destId="{319ECE76-7DE2-4B1C-8EA5-D2040E9CF0CF}" srcOrd="2" destOrd="0" parTransId="{0F68BF0D-970F-4D6A-A859-1323E17D559D}" sibTransId="{34F605D8-9D9A-4562-8E22-390DC269787A}"/>
    <dgm:cxn modelId="{5F478D72-2407-4913-8AEA-C82DF850F671}" type="presOf" srcId="{87F23162-97B8-4D4B-9D66-E0CCE40C7257}" destId="{6159C92F-1D03-469B-AE73-A040D8ECAA07}" srcOrd="0" destOrd="0" presId="urn:microsoft.com/office/officeart/2005/8/layout/vList2#1"/>
    <dgm:cxn modelId="{AC54C552-4634-4D6A-A1BF-B66B8BE7A135}" srcId="{13B3B8F5-B6E0-46D1-97EC-B5FA93F6A6B3}" destId="{8523187B-5192-47FC-8C43-3175106D7795}" srcOrd="4" destOrd="0" parTransId="{CFAA8865-C654-4981-858F-77F0A081D90E}" sibTransId="{893643BB-4647-49D8-B091-ADC37EFA2759}"/>
    <dgm:cxn modelId="{6A7C7855-311C-4BD6-BE6C-C615435C9D1F}" type="presOf" srcId="{8523187B-5192-47FC-8C43-3175106D7795}" destId="{5D6636E9-48AA-498B-BD58-938CF0FDD084}" srcOrd="0" destOrd="0" presId="urn:microsoft.com/office/officeart/2005/8/layout/vList2#1"/>
    <dgm:cxn modelId="{4FA57982-63B7-4CF4-8E0F-146686967C5E}" type="presOf" srcId="{A52C45EC-D44D-4792-BE98-9E147A865852}" destId="{CC9C781A-E17E-4E2B-966F-6AA805EE4289}" srcOrd="0" destOrd="0" presId="urn:microsoft.com/office/officeart/2005/8/layout/vList2#1"/>
    <dgm:cxn modelId="{6EB493CA-2D07-4144-A9EE-C87A8EA3299A}" srcId="{13B3B8F5-B6E0-46D1-97EC-B5FA93F6A6B3}" destId="{87F23162-97B8-4D4B-9D66-E0CCE40C7257}" srcOrd="5" destOrd="0" parTransId="{B1C38968-DA4B-425B-BC2E-18599EA9FDAD}" sibTransId="{DFE81FB0-3EAE-4D38-BE73-31D4F9C31C06}"/>
    <dgm:cxn modelId="{E985BECB-6C02-4F24-9F49-AB2078876074}" srcId="{13B3B8F5-B6E0-46D1-97EC-B5FA93F6A6B3}" destId="{A52C45EC-D44D-4792-BE98-9E147A865852}" srcOrd="3" destOrd="0" parTransId="{27A066C3-DC70-40F2-9339-153A0303F1E7}" sibTransId="{468B2906-413C-4C8C-B14E-6B14E707CC98}"/>
    <dgm:cxn modelId="{DB827ACD-FBF6-4DAD-BDD9-DDB5B803E336}" type="presOf" srcId="{115FCBEC-0BBB-4C6E-83D7-6639A063B253}" destId="{66CCA40F-D605-4D4D-8442-A3F56E481530}" srcOrd="0" destOrd="0" presId="urn:microsoft.com/office/officeart/2005/8/layout/vList2#1"/>
    <dgm:cxn modelId="{F7DC98E0-1524-4DF4-A188-1AD5870F78C6}" srcId="{13B3B8F5-B6E0-46D1-97EC-B5FA93F6A6B3}" destId="{2DCC1D52-2AAA-410D-AA82-FED7BCEC9A34}" srcOrd="7" destOrd="0" parTransId="{79805A68-80D4-4281-9C3B-94A0E13096D2}" sibTransId="{E50AA7F3-CD29-4D74-95B2-12743F9DD007}"/>
    <dgm:cxn modelId="{0ED362F2-ECE9-4E5C-B12E-29E6F6824C97}" type="presOf" srcId="{CB759AC0-A938-4963-9B1D-12C346F19583}" destId="{594521A6-86B8-4DB7-9400-AD16B0A34ADE}" srcOrd="0" destOrd="0" presId="urn:microsoft.com/office/officeart/2005/8/layout/vList2#1"/>
    <dgm:cxn modelId="{346B4AFD-9581-4984-8591-FE824DF6AC75}" type="presOf" srcId="{319ECE76-7DE2-4B1C-8EA5-D2040E9CF0CF}" destId="{E3666826-EA70-4C68-A980-0AE9C05204DB}" srcOrd="0" destOrd="0" presId="urn:microsoft.com/office/officeart/2005/8/layout/vList2#1"/>
    <dgm:cxn modelId="{A61A91CD-AA31-4973-AC13-5D153A19F289}" type="presParOf" srcId="{3A04CE44-E75D-433B-8EA9-0DB15DB4347A}" destId="{C71F25A1-3BB3-4A7B-BAA0-209CDC51F6CA}" srcOrd="0" destOrd="0" presId="urn:microsoft.com/office/officeart/2005/8/layout/vList2#1"/>
    <dgm:cxn modelId="{2404A26A-D2B5-49A5-8BBD-42D85D6FA052}" type="presParOf" srcId="{3A04CE44-E75D-433B-8EA9-0DB15DB4347A}" destId="{4B0C23FF-591B-47FD-AEDE-3BFA1E116CCC}" srcOrd="1" destOrd="0" presId="urn:microsoft.com/office/officeart/2005/8/layout/vList2#1"/>
    <dgm:cxn modelId="{59248AB5-73B2-47DB-9478-B6393D78F0E5}" type="presParOf" srcId="{3A04CE44-E75D-433B-8EA9-0DB15DB4347A}" destId="{D22B3DFC-A950-4E74-BEA2-9E6C5EC45601}" srcOrd="2" destOrd="0" presId="urn:microsoft.com/office/officeart/2005/8/layout/vList2#1"/>
    <dgm:cxn modelId="{E649D96A-6B23-4614-8967-E86E68C6017D}" type="presParOf" srcId="{3A04CE44-E75D-433B-8EA9-0DB15DB4347A}" destId="{03EEBCF7-6805-4A56-9E71-C9B9632325F6}" srcOrd="3" destOrd="0" presId="urn:microsoft.com/office/officeart/2005/8/layout/vList2#1"/>
    <dgm:cxn modelId="{8C49955A-9193-42F2-B771-B7D61A936AF4}" type="presParOf" srcId="{3A04CE44-E75D-433B-8EA9-0DB15DB4347A}" destId="{E3666826-EA70-4C68-A980-0AE9C05204DB}" srcOrd="4" destOrd="0" presId="urn:microsoft.com/office/officeart/2005/8/layout/vList2#1"/>
    <dgm:cxn modelId="{0150C1DF-FC8E-4311-BAE6-14B8A8F2ECE9}" type="presParOf" srcId="{3A04CE44-E75D-433B-8EA9-0DB15DB4347A}" destId="{42100603-03C0-456E-88D6-C7672A19CFCD}" srcOrd="5" destOrd="0" presId="urn:microsoft.com/office/officeart/2005/8/layout/vList2#1"/>
    <dgm:cxn modelId="{178E2433-18BE-48B5-A3DE-02AFFC7E0CF0}" type="presParOf" srcId="{3A04CE44-E75D-433B-8EA9-0DB15DB4347A}" destId="{CC9C781A-E17E-4E2B-966F-6AA805EE4289}" srcOrd="6" destOrd="0" presId="urn:microsoft.com/office/officeart/2005/8/layout/vList2#1"/>
    <dgm:cxn modelId="{56E52E5D-ADC1-433D-AF59-8D3A95945546}" type="presParOf" srcId="{3A04CE44-E75D-433B-8EA9-0DB15DB4347A}" destId="{A396EAD3-6883-491E-8312-B6577C5D1672}" srcOrd="7" destOrd="0" presId="urn:microsoft.com/office/officeart/2005/8/layout/vList2#1"/>
    <dgm:cxn modelId="{DA0AED18-EBA1-46F7-9926-F3D081A06085}" type="presParOf" srcId="{3A04CE44-E75D-433B-8EA9-0DB15DB4347A}" destId="{5D6636E9-48AA-498B-BD58-938CF0FDD084}" srcOrd="8" destOrd="0" presId="urn:microsoft.com/office/officeart/2005/8/layout/vList2#1"/>
    <dgm:cxn modelId="{8B310FC6-53EA-4170-9DE1-E9C246E6C078}" type="presParOf" srcId="{3A04CE44-E75D-433B-8EA9-0DB15DB4347A}" destId="{860EB436-3CAA-4249-83A1-94E7DFF6E148}" srcOrd="9" destOrd="0" presId="urn:microsoft.com/office/officeart/2005/8/layout/vList2#1"/>
    <dgm:cxn modelId="{58A6C31D-8C50-4EFE-8BF6-7BDA06F39229}" type="presParOf" srcId="{3A04CE44-E75D-433B-8EA9-0DB15DB4347A}" destId="{6159C92F-1D03-469B-AE73-A040D8ECAA07}" srcOrd="10" destOrd="0" presId="urn:microsoft.com/office/officeart/2005/8/layout/vList2#1"/>
    <dgm:cxn modelId="{1555F7D5-859A-4173-A020-3478DD693A85}" type="presParOf" srcId="{3A04CE44-E75D-433B-8EA9-0DB15DB4347A}" destId="{21CEEF0F-E954-4E1B-96EA-5E7A5E3472A5}" srcOrd="11" destOrd="0" presId="urn:microsoft.com/office/officeart/2005/8/layout/vList2#1"/>
    <dgm:cxn modelId="{1AEC36C3-286E-4347-AC22-BAEACC6BB498}" type="presParOf" srcId="{3A04CE44-E75D-433B-8EA9-0DB15DB4347A}" destId="{594521A6-86B8-4DB7-9400-AD16B0A34ADE}" srcOrd="12" destOrd="0" presId="urn:microsoft.com/office/officeart/2005/8/layout/vList2#1"/>
    <dgm:cxn modelId="{B3D42C90-3B1F-425F-812C-0787EAEC6112}" type="presParOf" srcId="{3A04CE44-E75D-433B-8EA9-0DB15DB4347A}" destId="{54FEAF59-1B0B-442A-B919-72115AB31F13}" srcOrd="13" destOrd="0" presId="urn:microsoft.com/office/officeart/2005/8/layout/vList2#1"/>
    <dgm:cxn modelId="{BE8A5DF1-FC4A-4A13-94C1-89BDC1ACE2EC}" type="presParOf" srcId="{3A04CE44-E75D-433B-8EA9-0DB15DB4347A}" destId="{F1F17D49-AB54-416E-B2C6-601A9C04559D}" srcOrd="14" destOrd="0" presId="urn:microsoft.com/office/officeart/2005/8/layout/vList2#1"/>
    <dgm:cxn modelId="{709429EB-E889-453C-A984-DD1F92BD4CA7}" type="presParOf" srcId="{3A04CE44-E75D-433B-8EA9-0DB15DB4347A}" destId="{08C0B105-420E-43FF-B4D5-DC04D11516BC}" srcOrd="15" destOrd="0" presId="urn:microsoft.com/office/officeart/2005/8/layout/vList2#1"/>
    <dgm:cxn modelId="{C728B02B-0253-4DBF-878E-ABA7794A52D3}" type="presParOf" srcId="{3A04CE44-E75D-433B-8EA9-0DB15DB4347A}" destId="{66CCA40F-D605-4D4D-8442-A3F56E481530}" srcOrd="16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F25A1-3BB3-4A7B-BAA0-209CDC51F6CA}">
      <dsp:nvSpPr>
        <dsp:cNvPr id="0" name=""/>
        <dsp:cNvSpPr/>
      </dsp:nvSpPr>
      <dsp:spPr>
        <a:xfrm>
          <a:off x="0" y="21788"/>
          <a:ext cx="7344816" cy="7488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 </a:t>
          </a:r>
          <a:r>
            <a:rPr lang="zh-CN" altLang="en-US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集群系统信息</a:t>
          </a:r>
        </a:p>
      </dsp:txBody>
      <dsp:txXfrm>
        <a:off x="36553" y="58341"/>
        <a:ext cx="7271710" cy="675694"/>
      </dsp:txXfrm>
    </dsp:sp>
    <dsp:sp modelId="{D22B3DFC-A950-4E74-BEA2-9E6C5EC45601}">
      <dsp:nvSpPr>
        <dsp:cNvPr id="0" name=""/>
        <dsp:cNvSpPr/>
      </dsp:nvSpPr>
      <dsp:spPr>
        <a:xfrm>
          <a:off x="0" y="885788"/>
          <a:ext cx="7344816" cy="748800"/>
        </a:xfrm>
        <a:prstGeom prst="roundRect">
          <a:avLst/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en-US" altLang="zh-CN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 </a:t>
          </a:r>
          <a:r>
            <a:rPr lang="zh-CN" altLang="en-US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应用软件</a:t>
          </a:r>
          <a:r>
            <a:rPr lang="zh-CN" altLang="en-US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信息</a:t>
          </a:r>
        </a:p>
      </dsp:txBody>
      <dsp:txXfrm>
        <a:off x="36553" y="922341"/>
        <a:ext cx="7271710" cy="675694"/>
      </dsp:txXfrm>
    </dsp:sp>
    <dsp:sp modelId="{E3666826-EA70-4C68-A980-0AE9C05204DB}">
      <dsp:nvSpPr>
        <dsp:cNvPr id="0" name=""/>
        <dsp:cNvSpPr/>
      </dsp:nvSpPr>
      <dsp:spPr>
        <a:xfrm>
          <a:off x="0" y="1749788"/>
          <a:ext cx="7344816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 </a:t>
          </a:r>
          <a:r>
            <a:rPr lang="zh-CN" altLang="en-US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集群日常使用</a:t>
          </a:r>
          <a:endParaRPr lang="en-US" altLang="zh-CN" sz="2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553" y="1786341"/>
        <a:ext cx="7271710" cy="675694"/>
      </dsp:txXfrm>
    </dsp:sp>
    <dsp:sp modelId="{CC9C781A-E17E-4E2B-966F-6AA805EE4289}">
      <dsp:nvSpPr>
        <dsp:cNvPr id="0" name=""/>
        <dsp:cNvSpPr/>
      </dsp:nvSpPr>
      <dsp:spPr>
        <a:xfrm>
          <a:off x="0" y="2613788"/>
          <a:ext cx="7344816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en-US" altLang="zh-CN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 </a:t>
          </a:r>
          <a:r>
            <a:rPr lang="zh-CN" altLang="en-US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集群日常管理</a:t>
          </a:r>
          <a:endParaRPr lang="en-US" sz="2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553" y="2650341"/>
        <a:ext cx="7271710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F25A1-3BB3-4A7B-BAA0-209CDC51F6CA}">
      <dsp:nvSpPr>
        <dsp:cNvPr id="0" name=""/>
        <dsp:cNvSpPr/>
      </dsp:nvSpPr>
      <dsp:spPr>
        <a:xfrm>
          <a:off x="0" y="32692"/>
          <a:ext cx="7628904" cy="65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 </a:t>
          </a:r>
          <a:r>
            <a:rPr lang="zh-CN" altLang="en-US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集群系统信息</a:t>
          </a:r>
        </a:p>
      </dsp:txBody>
      <dsp:txXfrm>
        <a:off x="31984" y="64676"/>
        <a:ext cx="7564936" cy="591232"/>
      </dsp:txXfrm>
    </dsp:sp>
    <dsp:sp modelId="{D22B3DFC-A950-4E74-BEA2-9E6C5EC45601}">
      <dsp:nvSpPr>
        <dsp:cNvPr id="0" name=""/>
        <dsp:cNvSpPr/>
      </dsp:nvSpPr>
      <dsp:spPr>
        <a:xfrm>
          <a:off x="0" y="788692"/>
          <a:ext cx="7628904" cy="6552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 </a:t>
          </a:r>
          <a:r>
            <a:rPr lang="zh-CN" altLang="en-US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应用软件信息</a:t>
          </a:r>
          <a:endParaRPr lang="en-US" altLang="zh-CN" sz="2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984" y="820676"/>
        <a:ext cx="7564936" cy="591232"/>
      </dsp:txXfrm>
    </dsp:sp>
    <dsp:sp modelId="{FD38B7A4-1B84-42DD-801E-521518AB004E}">
      <dsp:nvSpPr>
        <dsp:cNvPr id="0" name=""/>
        <dsp:cNvSpPr/>
      </dsp:nvSpPr>
      <dsp:spPr>
        <a:xfrm>
          <a:off x="0" y="1544692"/>
          <a:ext cx="7628904" cy="65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2.1 </a:t>
          </a: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编译器</a:t>
          </a:r>
          <a:endParaRPr lang="en-US" altLang="zh-CN" sz="16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984" y="1576676"/>
        <a:ext cx="7564936" cy="591232"/>
      </dsp:txXfrm>
    </dsp:sp>
    <dsp:sp modelId="{E3CEC13E-A6D2-40E4-900B-A948AD5D7FC4}">
      <dsp:nvSpPr>
        <dsp:cNvPr id="0" name=""/>
        <dsp:cNvSpPr/>
      </dsp:nvSpPr>
      <dsp:spPr>
        <a:xfrm>
          <a:off x="0" y="2300692"/>
          <a:ext cx="7628904" cy="65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2.2 </a:t>
          </a: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数学库</a:t>
          </a:r>
          <a:endParaRPr lang="en-US" altLang="zh-CN" sz="16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984" y="2332676"/>
        <a:ext cx="7564936" cy="591232"/>
      </dsp:txXfrm>
    </dsp:sp>
    <dsp:sp modelId="{C3EFE49D-FB31-415E-B2FC-D51299338D3E}">
      <dsp:nvSpPr>
        <dsp:cNvPr id="0" name=""/>
        <dsp:cNvSpPr/>
      </dsp:nvSpPr>
      <dsp:spPr>
        <a:xfrm>
          <a:off x="0" y="3056692"/>
          <a:ext cx="7628904" cy="65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2.3 MPI</a:t>
          </a: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并行库</a:t>
          </a:r>
          <a:endParaRPr lang="en-US" altLang="zh-CN" sz="16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984" y="3088676"/>
        <a:ext cx="7564936" cy="591232"/>
      </dsp:txXfrm>
    </dsp:sp>
    <dsp:sp modelId="{E3666826-EA70-4C68-A980-0AE9C05204DB}">
      <dsp:nvSpPr>
        <dsp:cNvPr id="0" name=""/>
        <dsp:cNvSpPr/>
      </dsp:nvSpPr>
      <dsp:spPr>
        <a:xfrm>
          <a:off x="0" y="3812692"/>
          <a:ext cx="7628904" cy="65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 </a:t>
          </a:r>
          <a:r>
            <a:rPr lang="zh-CN" altLang="en-US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集群日常使用</a:t>
          </a:r>
          <a:endParaRPr lang="en-US" altLang="zh-CN" sz="2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984" y="3844676"/>
        <a:ext cx="7564936" cy="591232"/>
      </dsp:txXfrm>
    </dsp:sp>
    <dsp:sp modelId="{CC9C781A-E17E-4E2B-966F-6AA805EE4289}">
      <dsp:nvSpPr>
        <dsp:cNvPr id="0" name=""/>
        <dsp:cNvSpPr/>
      </dsp:nvSpPr>
      <dsp:spPr>
        <a:xfrm>
          <a:off x="0" y="4568692"/>
          <a:ext cx="7628904" cy="65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en-US" altLang="zh-CN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 </a:t>
          </a:r>
          <a:r>
            <a:rPr lang="zh-CN" altLang="en-US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集群日常管理</a:t>
          </a:r>
          <a:endParaRPr lang="en-US" sz="2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984" y="4600676"/>
        <a:ext cx="7564936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F25A1-3BB3-4A7B-BAA0-209CDC51F6CA}">
      <dsp:nvSpPr>
        <dsp:cNvPr id="0" name=""/>
        <dsp:cNvSpPr/>
      </dsp:nvSpPr>
      <dsp:spPr>
        <a:xfrm>
          <a:off x="0" y="0"/>
          <a:ext cx="8060952" cy="48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 </a:t>
          </a:r>
          <a:r>
            <a:rPr lang="zh-CN" altLang="en-US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集群系统信息</a:t>
          </a:r>
          <a:endParaRPr lang="zh-CN" altLang="en-US" sz="2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801" y="23801"/>
        <a:ext cx="8013350" cy="439958"/>
      </dsp:txXfrm>
    </dsp:sp>
    <dsp:sp modelId="{D22B3DFC-A950-4E74-BEA2-9E6C5EC45601}">
      <dsp:nvSpPr>
        <dsp:cNvPr id="0" name=""/>
        <dsp:cNvSpPr/>
      </dsp:nvSpPr>
      <dsp:spPr>
        <a:xfrm>
          <a:off x="0" y="499417"/>
          <a:ext cx="8060952" cy="48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 </a:t>
          </a:r>
          <a:r>
            <a:rPr lang="zh-CN" altLang="en-US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应用软件信息</a:t>
          </a:r>
          <a:endParaRPr lang="zh-CN" altLang="en-US" sz="2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801" y="523218"/>
        <a:ext cx="8013350" cy="439958"/>
      </dsp:txXfrm>
    </dsp:sp>
    <dsp:sp modelId="{E3666826-EA70-4C68-A980-0AE9C05204DB}">
      <dsp:nvSpPr>
        <dsp:cNvPr id="0" name=""/>
        <dsp:cNvSpPr/>
      </dsp:nvSpPr>
      <dsp:spPr>
        <a:xfrm>
          <a:off x="0" y="997693"/>
          <a:ext cx="8060952" cy="4875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 </a:t>
          </a:r>
          <a:r>
            <a:rPr lang="zh-CN" altLang="en-US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集群日常使用</a:t>
          </a:r>
          <a:endParaRPr lang="en-US" altLang="zh-CN" sz="2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801" y="1021494"/>
        <a:ext cx="8013350" cy="439958"/>
      </dsp:txXfrm>
    </dsp:sp>
    <dsp:sp modelId="{BC42B73C-BE83-479F-B9FE-4561C62632FC}">
      <dsp:nvSpPr>
        <dsp:cNvPr id="0" name=""/>
        <dsp:cNvSpPr/>
      </dsp:nvSpPr>
      <dsp:spPr>
        <a:xfrm>
          <a:off x="0" y="1495970"/>
          <a:ext cx="8060952" cy="48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3.1 </a:t>
          </a: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系统登陆（</a:t>
          </a:r>
          <a:r>
            <a:rPr lang="en-US" altLang="zh-CN" sz="1600" kern="1200" dirty="0" err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ssh</a:t>
          </a: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en-US" altLang="zh-CN" sz="16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801" y="1519771"/>
        <a:ext cx="8013350" cy="439958"/>
      </dsp:txXfrm>
    </dsp:sp>
    <dsp:sp modelId="{84321F1C-707C-4762-94D1-BB9425718C79}">
      <dsp:nvSpPr>
        <dsp:cNvPr id="0" name=""/>
        <dsp:cNvSpPr/>
      </dsp:nvSpPr>
      <dsp:spPr>
        <a:xfrm>
          <a:off x="0" y="1994246"/>
          <a:ext cx="8060952" cy="48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3.2 </a:t>
          </a:r>
          <a:r>
            <a:rPr lang="zh-CN" altLang="en-US" sz="16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文件传输（</a:t>
          </a:r>
          <a:r>
            <a:rPr lang="en-US" altLang="zh-CN" sz="16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sftp</a:t>
          </a:r>
          <a:r>
            <a:rPr lang="zh-CN" altLang="en-US" sz="16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en-US" altLang="zh-CN" sz="16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801" y="2018047"/>
        <a:ext cx="8013350" cy="439958"/>
      </dsp:txXfrm>
    </dsp:sp>
    <dsp:sp modelId="{BE282A03-59EC-42D2-BA32-4140B8698E30}">
      <dsp:nvSpPr>
        <dsp:cNvPr id="0" name=""/>
        <dsp:cNvSpPr/>
      </dsp:nvSpPr>
      <dsp:spPr>
        <a:xfrm>
          <a:off x="0" y="2492523"/>
          <a:ext cx="8060952" cy="48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3.3 VNC</a:t>
          </a:r>
          <a:r>
            <a:rPr lang="zh-CN" altLang="en-US" sz="16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登陆（图形界面）</a:t>
          </a:r>
          <a:endParaRPr lang="en-US" altLang="zh-CN" sz="16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801" y="2516324"/>
        <a:ext cx="8013350" cy="439958"/>
      </dsp:txXfrm>
    </dsp:sp>
    <dsp:sp modelId="{5B79B89C-FC7F-4FBE-AB3B-9D06EB2B8353}">
      <dsp:nvSpPr>
        <dsp:cNvPr id="0" name=""/>
        <dsp:cNvSpPr/>
      </dsp:nvSpPr>
      <dsp:spPr>
        <a:xfrm>
          <a:off x="0" y="2990800"/>
          <a:ext cx="8060952" cy="48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3.4 </a:t>
          </a: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程序编译安装</a:t>
          </a:r>
          <a:endParaRPr lang="en-US" altLang="zh-CN" sz="16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801" y="3014601"/>
        <a:ext cx="8013350" cy="439958"/>
      </dsp:txXfrm>
    </dsp:sp>
    <dsp:sp modelId="{F3075477-BCCC-47D4-9E59-FB9FBCB3F530}">
      <dsp:nvSpPr>
        <dsp:cNvPr id="0" name=""/>
        <dsp:cNvSpPr/>
      </dsp:nvSpPr>
      <dsp:spPr>
        <a:xfrm>
          <a:off x="0" y="3489076"/>
          <a:ext cx="8060952" cy="48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3.5 </a:t>
          </a: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程序运行（</a:t>
          </a:r>
          <a:r>
            <a:rPr lang="en-US" altLang="zh-CN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MPI</a:t>
          </a: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程序）</a:t>
          </a:r>
          <a:endParaRPr lang="en-US" altLang="zh-CN" sz="16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801" y="3512877"/>
        <a:ext cx="8013350" cy="439958"/>
      </dsp:txXfrm>
    </dsp:sp>
    <dsp:sp modelId="{10CEB435-5FE5-48E6-B2CA-DC797D68E3FD}">
      <dsp:nvSpPr>
        <dsp:cNvPr id="0" name=""/>
        <dsp:cNvSpPr/>
      </dsp:nvSpPr>
      <dsp:spPr>
        <a:xfrm>
          <a:off x="0" y="3987353"/>
          <a:ext cx="8060952" cy="48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3.6 </a:t>
          </a:r>
          <a:r>
            <a:rPr lang="zh-CN" altLang="en-US" sz="16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作业调度使用（命令行）</a:t>
          </a:r>
          <a:endParaRPr lang="en-US" altLang="zh-CN" sz="16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801" y="4011154"/>
        <a:ext cx="8013350" cy="439958"/>
      </dsp:txXfrm>
    </dsp:sp>
    <dsp:sp modelId="{5A22BF39-FF48-460F-9F50-F178FA06E571}">
      <dsp:nvSpPr>
        <dsp:cNvPr id="0" name=""/>
        <dsp:cNvSpPr/>
      </dsp:nvSpPr>
      <dsp:spPr>
        <a:xfrm>
          <a:off x="0" y="4485629"/>
          <a:ext cx="8060952" cy="48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3.7 </a:t>
          </a: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作业调度使用（</a:t>
          </a:r>
          <a:r>
            <a:rPr lang="en-US" altLang="zh-CN" sz="1600" kern="1200" dirty="0" err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Gridview</a:t>
          </a:r>
          <a:r>
            <a:rPr lang="en-US" altLang="zh-CN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portal</a:t>
          </a:r>
          <a:r>
            <a:rPr lang="zh-CN" altLang="en-US" sz="1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en-US" altLang="zh-CN" sz="16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801" y="4509430"/>
        <a:ext cx="8013350" cy="439958"/>
      </dsp:txXfrm>
    </dsp:sp>
    <dsp:sp modelId="{CC9C781A-E17E-4E2B-966F-6AA805EE4289}">
      <dsp:nvSpPr>
        <dsp:cNvPr id="0" name=""/>
        <dsp:cNvSpPr/>
      </dsp:nvSpPr>
      <dsp:spPr>
        <a:xfrm>
          <a:off x="0" y="4983906"/>
          <a:ext cx="8060952" cy="48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en-US" altLang="zh-CN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 </a:t>
          </a:r>
          <a:r>
            <a:rPr lang="zh-CN" altLang="en-US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集群日常管理</a:t>
          </a:r>
          <a:endParaRPr lang="en-US" sz="2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801" y="5007707"/>
        <a:ext cx="8013350" cy="439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F25A1-3BB3-4A7B-BAA0-209CDC51F6CA}">
      <dsp:nvSpPr>
        <dsp:cNvPr id="0" name=""/>
        <dsp:cNvSpPr/>
      </dsp:nvSpPr>
      <dsp:spPr>
        <a:xfrm>
          <a:off x="0" y="1151"/>
          <a:ext cx="7776864" cy="6040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 </a:t>
          </a:r>
          <a:r>
            <a:rPr lang="zh-CN" altLang="en-US" sz="20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集群系统信息</a:t>
          </a:r>
        </a:p>
      </dsp:txBody>
      <dsp:txXfrm>
        <a:off x="29485" y="30636"/>
        <a:ext cx="7717894" cy="545042"/>
      </dsp:txXfrm>
    </dsp:sp>
    <dsp:sp modelId="{D22B3DFC-A950-4E74-BEA2-9E6C5EC45601}">
      <dsp:nvSpPr>
        <dsp:cNvPr id="0" name=""/>
        <dsp:cNvSpPr/>
      </dsp:nvSpPr>
      <dsp:spPr>
        <a:xfrm>
          <a:off x="0" y="618439"/>
          <a:ext cx="7776864" cy="6040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 </a:t>
          </a:r>
          <a:r>
            <a:rPr lang="zh-CN" altLang="en-US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应用软件信息</a:t>
          </a:r>
          <a:endParaRPr lang="zh-CN" altLang="en-US" sz="2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485" y="647924"/>
        <a:ext cx="7717894" cy="545042"/>
      </dsp:txXfrm>
    </dsp:sp>
    <dsp:sp modelId="{E3666826-EA70-4C68-A980-0AE9C05204DB}">
      <dsp:nvSpPr>
        <dsp:cNvPr id="0" name=""/>
        <dsp:cNvSpPr/>
      </dsp:nvSpPr>
      <dsp:spPr>
        <a:xfrm>
          <a:off x="0" y="1235726"/>
          <a:ext cx="7776864" cy="6040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 </a:t>
          </a:r>
          <a:r>
            <a:rPr lang="zh-CN" altLang="en-US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集群日常使用</a:t>
          </a:r>
          <a:endParaRPr lang="en-US" altLang="zh-CN" sz="2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485" y="1265211"/>
        <a:ext cx="7717894" cy="545042"/>
      </dsp:txXfrm>
    </dsp:sp>
    <dsp:sp modelId="{CC9C781A-E17E-4E2B-966F-6AA805EE4289}">
      <dsp:nvSpPr>
        <dsp:cNvPr id="0" name=""/>
        <dsp:cNvSpPr/>
      </dsp:nvSpPr>
      <dsp:spPr>
        <a:xfrm>
          <a:off x="0" y="1853014"/>
          <a:ext cx="7776864" cy="60401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en-US" altLang="zh-CN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 </a:t>
          </a:r>
          <a:r>
            <a:rPr lang="zh-CN" altLang="en-US" sz="20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集群日常管理</a:t>
          </a:r>
          <a:endParaRPr lang="en-US" sz="2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485" y="1882499"/>
        <a:ext cx="7717894" cy="545042"/>
      </dsp:txXfrm>
    </dsp:sp>
    <dsp:sp modelId="{5D6636E9-48AA-498B-BD58-938CF0FDD084}">
      <dsp:nvSpPr>
        <dsp:cNvPr id="0" name=""/>
        <dsp:cNvSpPr/>
      </dsp:nvSpPr>
      <dsp:spPr>
        <a:xfrm>
          <a:off x="0" y="2470301"/>
          <a:ext cx="7776864" cy="6040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4</a:t>
          </a: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.1 </a:t>
          </a:r>
          <a:r>
            <a:rPr lang="zh-CN" alt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开关机流程</a:t>
          </a:r>
          <a:endParaRPr lang="en-US" sz="18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485" y="2499786"/>
        <a:ext cx="7717894" cy="545042"/>
      </dsp:txXfrm>
    </dsp:sp>
    <dsp:sp modelId="{6159C92F-1D03-469B-AE73-A040D8ECAA07}">
      <dsp:nvSpPr>
        <dsp:cNvPr id="0" name=""/>
        <dsp:cNvSpPr/>
      </dsp:nvSpPr>
      <dsp:spPr>
        <a:xfrm>
          <a:off x="0" y="3087589"/>
          <a:ext cx="7776864" cy="6040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4.2 </a:t>
          </a:r>
          <a:r>
            <a:rPr lang="zh-CN" alt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用户管理（命令行）</a:t>
          </a:r>
          <a:endParaRPr lang="en-US" sz="18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485" y="3117074"/>
        <a:ext cx="7717894" cy="545042"/>
      </dsp:txXfrm>
    </dsp:sp>
    <dsp:sp modelId="{594521A6-86B8-4DB7-9400-AD16B0A34ADE}">
      <dsp:nvSpPr>
        <dsp:cNvPr id="0" name=""/>
        <dsp:cNvSpPr/>
      </dsp:nvSpPr>
      <dsp:spPr>
        <a:xfrm>
          <a:off x="0" y="3704876"/>
          <a:ext cx="7776864" cy="6040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4</a:t>
          </a: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.3 </a:t>
          </a:r>
          <a:r>
            <a:rPr lang="zh-CN" alt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常用管理命令</a:t>
          </a:r>
          <a:endParaRPr lang="en-US" sz="18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485" y="3734361"/>
        <a:ext cx="7717894" cy="545042"/>
      </dsp:txXfrm>
    </dsp:sp>
    <dsp:sp modelId="{F1F17D49-AB54-416E-B2C6-601A9C04559D}">
      <dsp:nvSpPr>
        <dsp:cNvPr id="0" name=""/>
        <dsp:cNvSpPr/>
      </dsp:nvSpPr>
      <dsp:spPr>
        <a:xfrm>
          <a:off x="0" y="4322164"/>
          <a:ext cx="7776864" cy="6040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4</a:t>
          </a: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.4 </a:t>
          </a:r>
          <a:r>
            <a:rPr lang="en-US" altLang="zh-CN" sz="1800" kern="1200" dirty="0" err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Gridview</a:t>
          </a:r>
          <a:r>
            <a:rPr lang="zh-CN" alt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集群管理</a:t>
          </a:r>
          <a:endParaRPr lang="en-US" sz="18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485" y="4351649"/>
        <a:ext cx="7717894" cy="545042"/>
      </dsp:txXfrm>
    </dsp:sp>
    <dsp:sp modelId="{66CCA40F-D605-4D4D-8442-A3F56E481530}">
      <dsp:nvSpPr>
        <dsp:cNvPr id="0" name=""/>
        <dsp:cNvSpPr/>
      </dsp:nvSpPr>
      <dsp:spPr>
        <a:xfrm>
          <a:off x="0" y="4939451"/>
          <a:ext cx="7776864" cy="6040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	4</a:t>
          </a: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.5 Parastor 300</a:t>
          </a:r>
          <a:r>
            <a:rPr lang="zh-CN" alt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云存储管理</a:t>
          </a: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 </a:t>
          </a:r>
        </a:p>
      </dsp:txBody>
      <dsp:txXfrm>
        <a:off x="29485" y="4968936"/>
        <a:ext cx="7717894" cy="545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8497-196B-415E-957E-0F415BE43247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53C6-0FAD-4C80-9812-1751C5579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223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97A3-A6E9-460C-B8AE-AE67AD1E0A38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C96D9-4D4F-4265-8F02-21631B019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31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F598ACA-64BF-40DD-BB8D-913E5B6E5A62}" type="slidenum">
              <a:rPr lang="en-US" altLang="zh-CN" sz="1200"/>
              <a:pPr eaLnBrk="1" hangingPunct="1"/>
              <a:t>17</a:t>
            </a:fld>
            <a:endParaRPr lang="en-US" altLang="zh-CN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3256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F598ACA-64BF-40DD-BB8D-913E5B6E5A62}" type="slidenum">
              <a:rPr lang="en-US" altLang="zh-CN" sz="1200"/>
              <a:pPr eaLnBrk="1" hangingPunct="1"/>
              <a:t>18</a:t>
            </a:fld>
            <a:endParaRPr lang="en-US" altLang="zh-CN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3509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F598ACA-64BF-40DD-BB8D-913E5B6E5A62}" type="slidenum">
              <a:rPr lang="en-US" altLang="zh-CN" sz="1200"/>
              <a:pPr eaLnBrk="1" hangingPunct="1"/>
              <a:t>19</a:t>
            </a:fld>
            <a:endParaRPr lang="en-US" altLang="zh-CN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6234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3"/>
          <a:stretch/>
        </p:blipFill>
        <p:spPr>
          <a:xfrm>
            <a:off x="-36512" y="1484784"/>
            <a:ext cx="9180512" cy="4032448"/>
          </a:xfrm>
          <a:prstGeom prst="rect">
            <a:avLst/>
          </a:prstGeom>
        </p:spPr>
      </p:pic>
      <p:sp>
        <p:nvSpPr>
          <p:cNvPr id="1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2132856"/>
            <a:ext cx="7344171" cy="8309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4800" b="0" kern="12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单击此处编辑主标题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516216" y="3532528"/>
            <a:ext cx="2016448" cy="8325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/>
              <a:t>撰写部门及人员</a:t>
            </a:r>
            <a:endParaRPr lang="en-US" altLang="zh-CN" dirty="0"/>
          </a:p>
          <a:p>
            <a:pPr lvl="0"/>
            <a:endParaRPr lang="en-US" altLang="zh-CN" dirty="0"/>
          </a:p>
        </p:txBody>
      </p:sp>
      <p:pic>
        <p:nvPicPr>
          <p:cNvPr id="5" name="Picture 2" descr="E:\2.2011换标\2011新VI\曙光VI系统-2011版\logo\计算决定未来字体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165304"/>
            <a:ext cx="1368152" cy="27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1123930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2" hasCustomPrompt="1"/>
          </p:nvPr>
        </p:nvSpPr>
        <p:spPr>
          <a:xfrm>
            <a:off x="467544" y="1196752"/>
            <a:ext cx="8208912" cy="52565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>
              <a:buFont typeface="Wingdings" pitchFamily="2" charset="2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51746"/>
            <a:ext cx="6591676" cy="571482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单击此处编辑小标题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2" y="6601559"/>
            <a:ext cx="9143999" cy="283825"/>
            <a:chOff x="2" y="6574175"/>
            <a:chExt cx="9143999" cy="283825"/>
          </a:xfrm>
        </p:grpSpPr>
        <p:sp>
          <p:nvSpPr>
            <p:cNvPr id="12" name="TextBox 11"/>
            <p:cNvSpPr txBox="1"/>
            <p:nvPr/>
          </p:nvSpPr>
          <p:spPr>
            <a:xfrm>
              <a:off x="2" y="6574175"/>
              <a:ext cx="9143999" cy="267228"/>
            </a:xfrm>
            <a:prstGeom prst="rect">
              <a:avLst/>
            </a:prstGeom>
            <a:solidFill>
              <a:srgbClr val="B01F24"/>
            </a:solidFill>
          </p:spPr>
          <p:txBody>
            <a:bodyPr wrap="square" lIns="58903" tIns="29452" rIns="58903" bIns="29452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r"/>
              <a:endParaRPr lang="zh-CN" altLang="en-US" sz="135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7149618" y="6590772"/>
              <a:ext cx="1692188" cy="267228"/>
            </a:xfrm>
            <a:prstGeom prst="rect">
              <a:avLst/>
            </a:prstGeom>
            <a:noFill/>
          </p:spPr>
          <p:txBody>
            <a:bodyPr wrap="square" lIns="58903" tIns="29452" rIns="58903" bIns="29452" rtlCol="0">
              <a:spAutoFit/>
            </a:bodyPr>
            <a:lstStyle/>
            <a:p>
              <a:pPr algn="r"/>
              <a:r>
                <a:rPr lang="zh-CN" altLang="en-US" sz="1350" b="0" dirty="0">
                  <a:solidFill>
                    <a:schemeClr val="bg1"/>
                  </a:solidFill>
                  <a:latin typeface="华文行楷" pitchFamily="2" charset="-122"/>
                  <a:ea typeface="华文行楷" pitchFamily="2" charset="-122"/>
                </a:rPr>
                <a:t>计算决定未来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96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51746"/>
            <a:ext cx="6591676" cy="571482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单击此处编辑小标题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2" y="6601559"/>
            <a:ext cx="9143999" cy="283825"/>
            <a:chOff x="2" y="6574175"/>
            <a:chExt cx="9143999" cy="283825"/>
          </a:xfrm>
        </p:grpSpPr>
        <p:sp>
          <p:nvSpPr>
            <p:cNvPr id="12" name="TextBox 11"/>
            <p:cNvSpPr txBox="1"/>
            <p:nvPr/>
          </p:nvSpPr>
          <p:spPr>
            <a:xfrm>
              <a:off x="2" y="6574175"/>
              <a:ext cx="9143999" cy="267228"/>
            </a:xfrm>
            <a:prstGeom prst="rect">
              <a:avLst/>
            </a:prstGeom>
            <a:solidFill>
              <a:srgbClr val="B01F24"/>
            </a:solidFill>
          </p:spPr>
          <p:txBody>
            <a:bodyPr wrap="square" lIns="58903" tIns="29452" rIns="58903" bIns="29452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r"/>
              <a:endParaRPr lang="zh-CN" altLang="en-US" sz="135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7149618" y="6590772"/>
              <a:ext cx="1692188" cy="267228"/>
            </a:xfrm>
            <a:prstGeom prst="rect">
              <a:avLst/>
            </a:prstGeom>
            <a:noFill/>
          </p:spPr>
          <p:txBody>
            <a:bodyPr wrap="square" lIns="58903" tIns="29452" rIns="58903" bIns="29452" rtlCol="0">
              <a:spAutoFit/>
            </a:bodyPr>
            <a:lstStyle/>
            <a:p>
              <a:pPr algn="r"/>
              <a:r>
                <a:rPr lang="zh-CN" altLang="en-US" sz="1350" b="0" dirty="0">
                  <a:solidFill>
                    <a:schemeClr val="bg1"/>
                  </a:solidFill>
                  <a:latin typeface="华文行楷" pitchFamily="2" charset="-122"/>
                  <a:ea typeface="华文行楷" pitchFamily="2" charset="-122"/>
                </a:rPr>
                <a:t>计算决定未来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95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带上横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2" hasCustomPrompt="1"/>
          </p:nvPr>
        </p:nvSpPr>
        <p:spPr>
          <a:xfrm>
            <a:off x="467544" y="1196752"/>
            <a:ext cx="8208912" cy="52565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>
              <a:buFont typeface="Wingdings" pitchFamily="2" charset="2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65418"/>
            <a:ext cx="6591676" cy="571482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单击此处编辑小标题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2" y="6601559"/>
            <a:ext cx="9143999" cy="283825"/>
            <a:chOff x="2" y="6574175"/>
            <a:chExt cx="9143999" cy="283825"/>
          </a:xfrm>
        </p:grpSpPr>
        <p:sp>
          <p:nvSpPr>
            <p:cNvPr id="12" name="TextBox 11"/>
            <p:cNvSpPr txBox="1"/>
            <p:nvPr/>
          </p:nvSpPr>
          <p:spPr>
            <a:xfrm>
              <a:off x="2" y="6574175"/>
              <a:ext cx="9143999" cy="267228"/>
            </a:xfrm>
            <a:prstGeom prst="rect">
              <a:avLst/>
            </a:prstGeom>
            <a:solidFill>
              <a:srgbClr val="B01F24"/>
            </a:solidFill>
          </p:spPr>
          <p:txBody>
            <a:bodyPr wrap="square" lIns="58903" tIns="29452" rIns="58903" bIns="29452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r"/>
              <a:endParaRPr lang="zh-CN" altLang="en-US" sz="135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7149618" y="6590772"/>
              <a:ext cx="1692188" cy="267228"/>
            </a:xfrm>
            <a:prstGeom prst="rect">
              <a:avLst/>
            </a:prstGeom>
            <a:noFill/>
          </p:spPr>
          <p:txBody>
            <a:bodyPr wrap="square" lIns="58903" tIns="29452" rIns="58903" bIns="29452" rtlCol="0">
              <a:spAutoFit/>
            </a:bodyPr>
            <a:lstStyle/>
            <a:p>
              <a:pPr algn="r"/>
              <a:r>
                <a:rPr lang="zh-CN" altLang="en-US" sz="1350" b="0" dirty="0">
                  <a:solidFill>
                    <a:schemeClr val="bg1"/>
                  </a:solidFill>
                  <a:latin typeface="华文行楷" pitchFamily="2" charset="-122"/>
                  <a:ea typeface="华文行楷" pitchFamily="2" charset="-122"/>
                </a:rPr>
                <a:t>计算决定未来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4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无LOGO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57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6" y="260648"/>
            <a:ext cx="6591676" cy="571482"/>
          </a:xfrm>
          <a:prstGeom prst="rect">
            <a:avLst/>
          </a:prstGeom>
        </p:spPr>
        <p:txBody>
          <a:bodyPr/>
          <a:lstStyle>
            <a:lvl1pPr algn="l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单击此处编辑小标题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" y="6601559"/>
            <a:ext cx="9143999" cy="283825"/>
            <a:chOff x="2" y="6574175"/>
            <a:chExt cx="9143999" cy="283825"/>
          </a:xfrm>
        </p:grpSpPr>
        <p:sp>
          <p:nvSpPr>
            <p:cNvPr id="12" name="TextBox 11"/>
            <p:cNvSpPr txBox="1"/>
            <p:nvPr/>
          </p:nvSpPr>
          <p:spPr>
            <a:xfrm>
              <a:off x="2" y="6574175"/>
              <a:ext cx="9143999" cy="267228"/>
            </a:xfrm>
            <a:prstGeom prst="rect">
              <a:avLst/>
            </a:prstGeom>
            <a:solidFill>
              <a:srgbClr val="B01F24"/>
            </a:solidFill>
          </p:spPr>
          <p:txBody>
            <a:bodyPr wrap="square" lIns="58903" tIns="29452" rIns="58903" bIns="29452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r"/>
              <a:endParaRPr lang="zh-CN" altLang="en-US" sz="135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7149618" y="6590772"/>
              <a:ext cx="1692188" cy="267228"/>
            </a:xfrm>
            <a:prstGeom prst="rect">
              <a:avLst/>
            </a:prstGeom>
            <a:noFill/>
          </p:spPr>
          <p:txBody>
            <a:bodyPr wrap="square" lIns="58903" tIns="29452" rIns="58903" bIns="29452" rtlCol="0">
              <a:spAutoFit/>
            </a:bodyPr>
            <a:lstStyle/>
            <a:p>
              <a:pPr algn="r"/>
              <a:r>
                <a:rPr lang="zh-CN" altLang="en-US" sz="1350" b="0" dirty="0">
                  <a:solidFill>
                    <a:schemeClr val="bg1"/>
                  </a:solidFill>
                  <a:latin typeface="华文行楷" pitchFamily="2" charset="-122"/>
                  <a:ea typeface="华文行楷" pitchFamily="2" charset="-122"/>
                </a:rPr>
                <a:t>计算决定未来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17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07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9" r:id="rId3"/>
    <p:sldLayoutId id="2147483660" r:id="rId4"/>
    <p:sldLayoutId id="2147483678" r:id="rId5"/>
    <p:sldLayoutId id="2147483680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曙光集群管理使用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HPC</a:t>
            </a:r>
            <a:r>
              <a:rPr lang="zh-CN" altLang="en-US" dirty="0"/>
              <a:t>产品事业部</a:t>
            </a:r>
          </a:p>
        </p:txBody>
      </p:sp>
    </p:spTree>
    <p:extLst>
      <p:ext uri="{BB962C8B-B14F-4D97-AF65-F5344CB8AC3E}">
        <p14:creationId xmlns:p14="http://schemas.microsoft.com/office/powerpoint/2010/main" val="4215770834"/>
      </p:ext>
    </p:extLst>
  </p:cSld>
  <p:clrMapOvr>
    <a:masterClrMapping/>
  </p:clrMapOvr>
  <p:transition spd="slow" advClick="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790649"/>
              </p:ext>
            </p:extLst>
          </p:nvPr>
        </p:nvGraphicFramePr>
        <p:xfrm>
          <a:off x="471488" y="1772816"/>
          <a:ext cx="8064896" cy="3109094"/>
        </p:xfrm>
        <a:graphic>
          <a:graphicData uri="http://schemas.openxmlformats.org/drawingml/2006/table">
            <a:tbl>
              <a:tblPr/>
              <a:tblGrid>
                <a:gridCol w="122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2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9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软件名称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软件信息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3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OpenMPI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软件版本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openmpi-2</a:t>
                      </a:r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.0.1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-intel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安装路径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openmpi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/2</a:t>
                      </a:r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.0.1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/intel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环境变量配置文件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/profile.d/mpi_openmpi-2.0.1-intel.sh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87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调用方式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mpicc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C++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mpicxx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F77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mpif77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F90: mpif90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mpirun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-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np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&lt;N&gt; -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machinefile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&lt;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machinefile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&gt; ...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kern="0" dirty="0">
                <a:solidFill>
                  <a:srgbClr val="000066"/>
                </a:solidFill>
                <a:cs typeface="微软雅黑"/>
              </a:rPr>
              <a:t>2.3 MPI</a:t>
            </a:r>
            <a:r>
              <a:rPr lang="zh-CN" altLang="en-US" kern="0" dirty="0">
                <a:solidFill>
                  <a:srgbClr val="000066"/>
                </a:solidFill>
                <a:cs typeface="微软雅黑"/>
              </a:rPr>
              <a:t>并行库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317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420001"/>
              </p:ext>
            </p:extLst>
          </p:nvPr>
        </p:nvGraphicFramePr>
        <p:xfrm>
          <a:off x="471488" y="1772816"/>
          <a:ext cx="8064896" cy="3109094"/>
        </p:xfrm>
        <a:graphic>
          <a:graphicData uri="http://schemas.openxmlformats.org/drawingml/2006/table">
            <a:tbl>
              <a:tblPr/>
              <a:tblGrid>
                <a:gridCol w="1148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2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9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软件名称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软件信息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3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ntelMPI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软件版本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Intelmpi-5.1.3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安装路径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intelmpi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/5.1.3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环境变量配置文件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/profile.d/mpi_intelmpi-5.1.3.sh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87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调用方式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mpicc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, 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mpiicc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C++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mpicxx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, 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mpiicpc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F77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mpif77, 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mpiifort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F90: mpif90, 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mpiifort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mpirun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-np &lt;N&gt; -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machinefile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&lt;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machinefile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&gt; ...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kern="0" dirty="0">
                <a:solidFill>
                  <a:srgbClr val="000066"/>
                </a:solidFill>
                <a:cs typeface="微软雅黑"/>
              </a:rPr>
              <a:t>2.3 MPI</a:t>
            </a:r>
            <a:r>
              <a:rPr lang="zh-CN" altLang="en-US" kern="0" dirty="0">
                <a:solidFill>
                  <a:srgbClr val="000066"/>
                </a:solidFill>
                <a:cs typeface="微软雅黑"/>
              </a:rPr>
              <a:t>并行库</a:t>
            </a:r>
          </a:p>
        </p:txBody>
      </p:sp>
    </p:spTree>
    <p:extLst>
      <p:ext uri="{BB962C8B-B14F-4D97-AF65-F5344CB8AC3E}">
        <p14:creationId xmlns:p14="http://schemas.microsoft.com/office/powerpoint/2010/main" val="324233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91032"/>
              </p:ext>
            </p:extLst>
          </p:nvPr>
        </p:nvGraphicFramePr>
        <p:xfrm>
          <a:off x="471488" y="1772816"/>
          <a:ext cx="8064896" cy="3109094"/>
        </p:xfrm>
        <a:graphic>
          <a:graphicData uri="http://schemas.openxmlformats.org/drawingml/2006/table">
            <a:tbl>
              <a:tblPr/>
              <a:tblGrid>
                <a:gridCol w="122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2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9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软件名称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软件信息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3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>
                          <a:latin typeface="微软雅黑" pitchFamily="34" charset="-122"/>
                          <a:ea typeface="微软雅黑" pitchFamily="34" charset="-122"/>
                        </a:rPr>
                        <a:t>Mvapich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软件版本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mvapich-2.2-intel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安装路径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mvapich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/2.2/intel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环境变量配置文件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/profile.d/mpi_mvapich-2.2-intel.sh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87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调用方式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mpicc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C++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mpicxx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F77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mpif77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F90: mpif90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mpirun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-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np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&lt;N&gt; -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machinefile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&lt;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machinefile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&gt; ...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kern="0" dirty="0">
                <a:solidFill>
                  <a:srgbClr val="000066"/>
                </a:solidFill>
                <a:cs typeface="微软雅黑"/>
              </a:rPr>
              <a:t>2.3 MPI</a:t>
            </a:r>
            <a:r>
              <a:rPr lang="zh-CN" altLang="en-US" kern="0" dirty="0">
                <a:solidFill>
                  <a:srgbClr val="000066"/>
                </a:solidFill>
                <a:cs typeface="微软雅黑"/>
              </a:rPr>
              <a:t>并行库</a:t>
            </a:r>
          </a:p>
        </p:txBody>
      </p:sp>
    </p:spTree>
    <p:extLst>
      <p:ext uri="{BB962C8B-B14F-4D97-AF65-F5344CB8AC3E}">
        <p14:creationId xmlns:p14="http://schemas.microsoft.com/office/powerpoint/2010/main" val="341101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442767163"/>
              </p:ext>
            </p:extLst>
          </p:nvPr>
        </p:nvGraphicFramePr>
        <p:xfrm>
          <a:off x="471488" y="1052736"/>
          <a:ext cx="8060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437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Xshell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Putty 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SecureCRT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SSH shell client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467544" y="332656"/>
            <a:ext cx="6591676" cy="571482"/>
          </a:xfrm>
        </p:spPr>
        <p:txBody>
          <a:bodyPr/>
          <a:lstStyle/>
          <a:p>
            <a:r>
              <a:rPr lang="en-US" altLang="zh-CN" dirty="0"/>
              <a:t>3.1 </a:t>
            </a:r>
            <a:r>
              <a:rPr lang="zh-CN" altLang="en-US" dirty="0"/>
              <a:t>系统登陆（</a:t>
            </a:r>
            <a:r>
              <a:rPr lang="en-US" altLang="zh-CN" dirty="0" err="1"/>
              <a:t>ssh</a:t>
            </a:r>
            <a:r>
              <a:rPr lang="zh-CN" altLang="en-US" dirty="0"/>
              <a:t>方式）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484784"/>
            <a:ext cx="6075385" cy="45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4931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539552" y="835594"/>
            <a:ext cx="8208912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Xftp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Xshell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Winscp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SSH Secure client</a:t>
            </a:r>
          </a:p>
          <a:p>
            <a:pPr>
              <a:lnSpc>
                <a:spcPct val="15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38976" y="260648"/>
            <a:ext cx="6591676" cy="571482"/>
          </a:xfrm>
        </p:spPr>
        <p:txBody>
          <a:bodyPr/>
          <a:lstStyle/>
          <a:p>
            <a:r>
              <a:rPr lang="en-US" altLang="zh-CN" dirty="0"/>
              <a:t>3.2 </a:t>
            </a:r>
            <a:r>
              <a:rPr lang="zh-CN" altLang="en-US" dirty="0"/>
              <a:t>文件传输（</a:t>
            </a:r>
            <a:r>
              <a:rPr lang="en-US" altLang="zh-CN" dirty="0" err="1"/>
              <a:t>sftp</a:t>
            </a:r>
            <a:r>
              <a:rPr lang="zh-CN" altLang="en-US" dirty="0"/>
              <a:t>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92896"/>
            <a:ext cx="7078570" cy="40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999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655980" cy="5184576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467544" y="332656"/>
            <a:ext cx="6591676" cy="571482"/>
          </a:xfrm>
        </p:spPr>
        <p:txBody>
          <a:bodyPr/>
          <a:lstStyle/>
          <a:p>
            <a:r>
              <a:rPr lang="en-US" altLang="zh-CN" dirty="0"/>
              <a:t>3.2 </a:t>
            </a:r>
            <a:r>
              <a:rPr lang="zh-CN" altLang="en-US" dirty="0"/>
              <a:t>文件传输（</a:t>
            </a:r>
            <a:r>
              <a:rPr lang="en-US" altLang="zh-CN" dirty="0" err="1"/>
              <a:t>sftp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20707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dirty="0"/>
              <a:t>3.3 VNC</a:t>
            </a:r>
            <a:r>
              <a:rPr lang="zh-CN" altLang="en-US" sz="2800" dirty="0"/>
              <a:t>登陆（图形界面）</a:t>
            </a:r>
          </a:p>
        </p:txBody>
      </p:sp>
      <p:sp>
        <p:nvSpPr>
          <p:cNvPr id="5" name="内容占位符 1"/>
          <p:cNvSpPr txBox="1">
            <a:spLocks/>
          </p:cNvSpPr>
          <p:nvPr/>
        </p:nvSpPr>
        <p:spPr>
          <a:xfrm>
            <a:off x="323528" y="908720"/>
            <a:ext cx="8208912" cy="525658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1600" b="1" dirty="0" err="1">
                <a:latin typeface="微软雅黑" pitchFamily="34" charset="-122"/>
                <a:ea typeface="微软雅黑" pitchFamily="34" charset="-122"/>
              </a:rPr>
              <a:t>ssh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登陆系统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启动</a:t>
            </a:r>
            <a:r>
              <a:rPr lang="en-US" altLang="zh-CN" sz="1600" b="1" dirty="0" err="1">
                <a:latin typeface="微软雅黑" pitchFamily="34" charset="-122"/>
                <a:ea typeface="微软雅黑" pitchFamily="34" charset="-122"/>
              </a:rPr>
              <a:t>vncserver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首次启动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VNC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时要求创建密码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600" b="1" dirty="0" err="1">
                <a:latin typeface="微软雅黑" pitchFamily="34" charset="-122"/>
                <a:ea typeface="微软雅黑" pitchFamily="34" charset="-122"/>
              </a:rPr>
              <a:t>Vncserver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启动后，记住端口号（如上图：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修改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VNC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密码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vncpasswd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重设密码；或删除其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passwd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文件，再启动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VNC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时重新创建密码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400050" lvl="2" indent="0">
              <a:spcBef>
                <a:spcPts val="0"/>
              </a:spcBef>
              <a:buNone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16832"/>
            <a:ext cx="5265676" cy="2088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76" y="5373216"/>
            <a:ext cx="569038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/>
          <p:cNvSpPr txBox="1">
            <a:spLocks/>
          </p:cNvSpPr>
          <p:nvPr/>
        </p:nvSpPr>
        <p:spPr>
          <a:xfrm>
            <a:off x="428596" y="904138"/>
            <a:ext cx="8208912" cy="525658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en-US" altLang="zh-CN" sz="1600" b="1" dirty="0" err="1">
                <a:latin typeface="微软雅黑" pitchFamily="34" charset="-122"/>
                <a:ea typeface="微软雅黑" pitchFamily="34" charset="-122"/>
              </a:rPr>
              <a:t>RealVNC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可只安装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VNC Viewer）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VNC Viewer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登陆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桌面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VNCserver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IP: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端口号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060848"/>
            <a:ext cx="4133793" cy="446449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262939"/>
            <a:ext cx="5072098" cy="57148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3.3 VNC</a:t>
            </a:r>
            <a:r>
              <a:rPr lang="zh-CN" altLang="en-US" sz="2800" dirty="0"/>
              <a:t>登陆（图形界面）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356992"/>
            <a:ext cx="781090" cy="8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4" y="1700808"/>
            <a:ext cx="8268212" cy="439248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437894" y="332656"/>
            <a:ext cx="6591676" cy="571482"/>
          </a:xfrm>
        </p:spPr>
        <p:txBody>
          <a:bodyPr/>
          <a:lstStyle/>
          <a:p>
            <a:r>
              <a:rPr lang="en-US" altLang="zh-CN" dirty="0"/>
              <a:t>3.3 VNC</a:t>
            </a:r>
            <a:r>
              <a:rPr lang="zh-CN" altLang="en-US" dirty="0"/>
              <a:t>登陆（图形界面）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907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3722626994"/>
              </p:ext>
            </p:extLst>
          </p:nvPr>
        </p:nvGraphicFramePr>
        <p:xfrm>
          <a:off x="611560" y="1196752"/>
          <a:ext cx="734481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58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000" dirty="0"/>
              <a:t>源码包程序编译安装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以</a:t>
            </a:r>
            <a:r>
              <a:rPr lang="en-US" altLang="zh-CN" sz="2000" dirty="0"/>
              <a:t>openmpi-2.0.1</a:t>
            </a:r>
            <a:r>
              <a:rPr lang="zh-CN" altLang="en-US" sz="2000" dirty="0"/>
              <a:t>为例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67544" y="394427"/>
            <a:ext cx="6591676" cy="571482"/>
          </a:xfrm>
        </p:spPr>
        <p:txBody>
          <a:bodyPr/>
          <a:lstStyle/>
          <a:p>
            <a:r>
              <a:rPr lang="en-US" altLang="zh-CN" dirty="0"/>
              <a:t>3.4 </a:t>
            </a:r>
            <a:r>
              <a:rPr lang="zh-CN" altLang="en-US" dirty="0"/>
              <a:t>程序编译安装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03548" y="2132856"/>
            <a:ext cx="8136904" cy="31683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270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$ tar </a:t>
            </a:r>
            <a:r>
              <a:rPr lang="en-US" altLang="zh-CN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zxvf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 openmpi-2.0.1.tar.gz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Consolas" panose="020B0609020204030204" pitchFamily="49" charset="0"/>
            </a:endParaRPr>
          </a:p>
          <a:p>
            <a:pPr marL="1270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$ cd openmpi-2.0.1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Consolas" panose="020B0609020204030204" pitchFamily="49" charset="0"/>
            </a:endParaRPr>
          </a:p>
          <a:p>
            <a:pPr marL="1270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$ </a:t>
            </a:r>
            <a:r>
              <a:rPr lang="en-US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./configure 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--prefix=/public/software/</a:t>
            </a:r>
            <a:r>
              <a:rPr lang="en-US" altLang="zh-CN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mpi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/openmpi-2.0.1-intel --enable-</a:t>
            </a:r>
            <a:r>
              <a:rPr lang="en-US" altLang="zh-CN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mpirun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-prefix-by-default  --without-</a:t>
            </a:r>
            <a:r>
              <a:rPr lang="en-US" altLang="zh-CN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psm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 CC=</a:t>
            </a:r>
            <a:r>
              <a:rPr lang="en-US" altLang="zh-CN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icc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 CXX=</a:t>
            </a:r>
            <a:r>
              <a:rPr lang="en-US" altLang="zh-CN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icpc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 FC=</a:t>
            </a:r>
            <a:r>
              <a:rPr lang="en-US" altLang="zh-CN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ifort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 F77=</a:t>
            </a:r>
            <a:r>
              <a:rPr lang="en-US" altLang="zh-CN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ifort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Consolas" panose="020B0609020204030204" pitchFamily="49" charset="0"/>
            </a:endParaRPr>
          </a:p>
          <a:p>
            <a:pPr marL="1270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$ </a:t>
            </a:r>
            <a:r>
              <a:rPr lang="en-US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make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 -j 8 &amp;&amp; </a:t>
            </a:r>
            <a:r>
              <a:rPr lang="en-US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nsolas" panose="020B0609020204030204" pitchFamily="49" charset="0"/>
              </a:rPr>
              <a:t>make install</a:t>
            </a:r>
            <a:endParaRPr lang="zh-CN" altLang="zh-CN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8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467544" y="980728"/>
            <a:ext cx="8208912" cy="525658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MPI</a:t>
            </a:r>
            <a:r>
              <a:rPr lang="zh-CN" altLang="en-US" dirty="0"/>
              <a:t>程序编译运行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3.5 MPI</a:t>
            </a:r>
            <a:r>
              <a:rPr lang="zh-CN" altLang="en-US" dirty="0"/>
              <a:t>程序编译运行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88128" y="1628800"/>
            <a:ext cx="7776864" cy="4608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$ source /public/software/profile.d/mpi_openmpi-2.0.1-intel.sh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程序编译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mpicc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–o hello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hello.c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$ mpif90 –o hello hello.f90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节点内并行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mpirun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–np 2 ./hello  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跨节点并行 （通过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nodelist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指定节点列表）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mpirun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–np 2 –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machinefile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nodelist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./hello 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跨节点并行 （使用作业调度系统）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mpirun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–np 2 –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machinefile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$PBS_NODEFILE ./hello</a:t>
            </a:r>
          </a:p>
        </p:txBody>
      </p:sp>
    </p:spTree>
    <p:extLst>
      <p:ext uri="{BB962C8B-B14F-4D97-AF65-F5344CB8AC3E}">
        <p14:creationId xmlns:p14="http://schemas.microsoft.com/office/powerpoint/2010/main" val="4101274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3.6 </a:t>
            </a:r>
            <a:r>
              <a:rPr lang="zh-CN" altLang="en-US" dirty="0"/>
              <a:t>作业调度使用（命令行方式）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769100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98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76672" y="300930"/>
            <a:ext cx="6591676" cy="571482"/>
          </a:xfrm>
        </p:spPr>
        <p:txBody>
          <a:bodyPr/>
          <a:lstStyle/>
          <a:p>
            <a:r>
              <a:rPr lang="en-US" altLang="zh-CN" dirty="0"/>
              <a:t>3.6 </a:t>
            </a:r>
            <a:r>
              <a:rPr lang="zh-CN" altLang="en-US" dirty="0"/>
              <a:t>作业调度使用（命令行方式）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91528" y="980728"/>
            <a:ext cx="8055768" cy="540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16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3.6.1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准备作业提交脚本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test.pbs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16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16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#! /bin/bash</a:t>
            </a:r>
          </a:p>
          <a:p>
            <a:pPr lvl="0" fontAlgn="base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#PBS -N test</a:t>
            </a:r>
          </a:p>
          <a:p>
            <a:pPr lvl="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#PBS -l nodes=2:ppn=10</a:t>
            </a:r>
          </a:p>
          <a:p>
            <a:pPr lvl="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#PBS -l </a:t>
            </a:r>
            <a:r>
              <a:rPr lang="en-US" altLang="zh-CN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walltime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=72:00:00</a:t>
            </a:r>
          </a:p>
          <a:p>
            <a:pPr lvl="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#PBS -q high</a:t>
            </a:r>
          </a:p>
          <a:p>
            <a:pPr lvl="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#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设置环境变量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source /public/software/profile.d/mpi_openmpi-2.0.1-intel.sh</a:t>
            </a:r>
          </a:p>
          <a:p>
            <a:pPr lvl="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切换工作目录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cd $PBS_O_WORKDIR</a:t>
            </a:r>
          </a:p>
          <a:p>
            <a:pPr lvl="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lvl="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#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确定核心数，启动</a:t>
            </a:r>
            <a:r>
              <a:rPr lang="en-US" altLang="zh-CN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mpi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进程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lvl="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NP=$(cat $PBS_NODEFILE |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wc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–l)</a:t>
            </a:r>
          </a:p>
          <a:p>
            <a:pPr lvl="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mpirun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–np $NP –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machinefile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$PBS_NODEFILE ./test</a:t>
            </a:r>
          </a:p>
        </p:txBody>
      </p:sp>
    </p:spTree>
    <p:extLst>
      <p:ext uri="{BB962C8B-B14F-4D97-AF65-F5344CB8AC3E}">
        <p14:creationId xmlns:p14="http://schemas.microsoft.com/office/powerpoint/2010/main" val="1940360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3.6 </a:t>
            </a:r>
            <a:r>
              <a:rPr lang="zh-CN" altLang="en-US" dirty="0"/>
              <a:t>作业调度使用（命令行方式）</a:t>
            </a:r>
          </a:p>
          <a:p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467544" y="1052736"/>
            <a:ext cx="8352928" cy="5472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3.6.2 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作业提交 </a:t>
            </a:r>
            <a:r>
              <a:rPr lang="en-US" altLang="zh-CN" b="1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qsub</a:t>
            </a: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test.pbs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作业提交后，会生成一个作业号，如：</a:t>
            </a: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[dawning@node1 ~]$ </a:t>
            </a:r>
            <a:r>
              <a:rPr lang="en-US" altLang="zh-CN" dirty="0" err="1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qsub</a:t>
            </a:r>
            <a:r>
              <a: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test.pbs</a:t>
            </a:r>
            <a:endParaRPr lang="en-US" altLang="zh-CN" dirty="0">
              <a:solidFill>
                <a:schemeClr val="tx1"/>
              </a:solidFill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93.node1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3.6.3 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查看集群作业运行状态： </a:t>
            </a:r>
            <a:r>
              <a:rPr lang="en-US" altLang="zh-CN" b="1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qstat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[dawning@node1 ~]$ </a:t>
            </a:r>
            <a:r>
              <a:rPr lang="en-US" altLang="zh-CN" dirty="0" err="1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qstat</a:t>
            </a:r>
            <a:r>
              <a: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Job id               Name                        User       Time Use S Queue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----------------   ----------------       ----------------           --------  -   -----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93.node1          </a:t>
            </a:r>
            <a:r>
              <a:rPr lang="en-US" altLang="zh-CN" dirty="0" err="1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test.pbs</a:t>
            </a:r>
            <a:r>
              <a: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                         test               0    R  default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95.node1          </a:t>
            </a:r>
            <a:r>
              <a:rPr lang="en-US" altLang="zh-CN" dirty="0" err="1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vasp.Hg</a:t>
            </a:r>
            <a:r>
              <a: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                      </a:t>
            </a:r>
            <a:r>
              <a:rPr lang="en-US" altLang="zh-CN" dirty="0" err="1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vasp</a:t>
            </a:r>
            <a:r>
              <a: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               0     E   default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111.node1         structure                   amber               0    Q  default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作业状态说明：</a:t>
            </a: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：退出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		Q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：排队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		H 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：挂起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	R 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：运行</a:t>
            </a: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：结束</a:t>
            </a: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87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3.6 </a:t>
            </a:r>
            <a:r>
              <a:rPr lang="zh-CN" altLang="en-US" dirty="0"/>
              <a:t>作业调度使用（命令行方式）</a:t>
            </a:r>
          </a:p>
          <a:p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467544" y="1196752"/>
            <a:ext cx="8352928" cy="48965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3.6.3 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查看作业详细信息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查询某个作业运行状态：</a:t>
            </a: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qstat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93.node1 (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或者 </a:t>
            </a:r>
            <a:r>
              <a:rPr lang="en-US" altLang="zh-CN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qstat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93)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显示作业运行在哪些节点上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qstat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-n 93.node1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显示作业运行详细信息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qstat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-f 93.node1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3.6.4 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作业删除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err="1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qdel</a:t>
            </a:r>
            <a:r>
              <a: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 93.node1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注：用户只能删除自己的作业，管理员可以删除所有用户作业</a:t>
            </a:r>
            <a:endParaRPr lang="en-US" altLang="zh-CN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05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1560" y="841784"/>
            <a:ext cx="7560840" cy="57021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755576" y="980728"/>
            <a:ext cx="7947192" cy="525658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/>
              <a:t>        3.6.5 </a:t>
            </a:r>
            <a:r>
              <a:rPr lang="zh-CN" altLang="en-US" sz="2000" dirty="0"/>
              <a:t>查看节点状态</a:t>
            </a:r>
            <a:r>
              <a:rPr lang="en-US" altLang="zh-CN" sz="2000" dirty="0"/>
              <a:t> </a:t>
            </a:r>
            <a:r>
              <a:rPr lang="en-US" altLang="zh-CN" sz="2000" dirty="0" err="1"/>
              <a:t>pestat</a:t>
            </a:r>
            <a:endParaRPr lang="zh-CN" altLang="en-US" sz="2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3.6 </a:t>
            </a:r>
            <a:r>
              <a:rPr lang="zh-CN" altLang="en-US" dirty="0"/>
              <a:t>作业调度使用（命令行方式）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322411" cy="48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9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3.7 </a:t>
            </a:r>
            <a:r>
              <a:rPr lang="zh-CN" altLang="en-US" dirty="0"/>
              <a:t>使用作业调度（</a:t>
            </a:r>
            <a:r>
              <a:rPr lang="en-US" altLang="zh-CN" dirty="0" err="1"/>
              <a:t>Gridview</a:t>
            </a:r>
            <a:r>
              <a:rPr lang="en-US" altLang="zh-CN" dirty="0"/>
              <a:t> Portal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8" y="2924944"/>
            <a:ext cx="7486792" cy="3454172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794448" y="1096866"/>
            <a:ext cx="7486792" cy="1684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通过浏览器打开下面链接登陆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Gridview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u="sng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http://</a:t>
            </a:r>
            <a:r>
              <a:rPr lang="zh-CN" altLang="en-US" u="sng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登录管理节点</a:t>
            </a:r>
            <a:r>
              <a:rPr lang="en-US" altLang="zh-CN" u="sng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u="sng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地址</a:t>
            </a:r>
            <a:r>
              <a:rPr lang="en-US" altLang="zh-CN" u="sng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:6080/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用户名：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密码：  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用户密码</a:t>
            </a:r>
          </a:p>
        </p:txBody>
      </p:sp>
    </p:spTree>
    <p:extLst>
      <p:ext uri="{BB962C8B-B14F-4D97-AF65-F5344CB8AC3E}">
        <p14:creationId xmlns:p14="http://schemas.microsoft.com/office/powerpoint/2010/main" val="1224157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z="2000" dirty="0"/>
              <a:t>仿真计算（计算任务提交）</a:t>
            </a:r>
            <a:endParaRPr lang="en-US" altLang="zh-CN" sz="2000" dirty="0"/>
          </a:p>
          <a:p>
            <a:r>
              <a:rPr lang="zh-CN" altLang="en-US" sz="2000" dirty="0"/>
              <a:t>工业设计（</a:t>
            </a:r>
            <a:r>
              <a:rPr lang="en-US" altLang="zh-CN" sz="2000" dirty="0"/>
              <a:t>CAD/CAE</a:t>
            </a:r>
            <a:r>
              <a:rPr lang="zh-CN" altLang="en-US" sz="2000" dirty="0"/>
              <a:t>相关）</a:t>
            </a:r>
            <a:endParaRPr lang="en-US" altLang="zh-CN" sz="2000" dirty="0"/>
          </a:p>
          <a:p>
            <a:r>
              <a:rPr lang="zh-CN" altLang="en-US" sz="2000" dirty="0"/>
              <a:t>配置管理</a:t>
            </a:r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3.7 </a:t>
            </a:r>
            <a:r>
              <a:rPr lang="zh-CN" altLang="en-US" dirty="0"/>
              <a:t>使用作业调度（</a:t>
            </a:r>
            <a:r>
              <a:rPr lang="en-US" altLang="zh-CN" dirty="0" err="1"/>
              <a:t>Gridview</a:t>
            </a:r>
            <a:r>
              <a:rPr lang="en-US" altLang="zh-CN" dirty="0"/>
              <a:t> Portal</a:t>
            </a:r>
            <a:r>
              <a:rPr lang="zh-CN" altLang="en-US" dirty="0"/>
              <a:t>）</a:t>
            </a:r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2492896"/>
            <a:ext cx="8676456" cy="385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59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179512" y="1124744"/>
            <a:ext cx="8208912" cy="525658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/>
              <a:t>General</a:t>
            </a:r>
            <a:r>
              <a:rPr lang="zh-CN" altLang="en-US" sz="2000" dirty="0"/>
              <a:t>模板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3.7 </a:t>
            </a:r>
            <a:r>
              <a:rPr lang="zh-CN" altLang="en-US" dirty="0"/>
              <a:t>使用作业调度（</a:t>
            </a:r>
            <a:r>
              <a:rPr lang="en-US" altLang="zh-CN" dirty="0" err="1"/>
              <a:t>Gridview</a:t>
            </a:r>
            <a:r>
              <a:rPr lang="en-US" altLang="zh-CN" dirty="0"/>
              <a:t> Portal</a:t>
            </a:r>
            <a:r>
              <a:rPr lang="zh-CN" altLang="en-US" dirty="0"/>
              <a:t>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081503"/>
            <a:ext cx="5848651" cy="30418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74" y="1556759"/>
            <a:ext cx="5778797" cy="4686541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2375274" y="1556791"/>
            <a:ext cx="5885137" cy="2566517"/>
          </a:xfrm>
          <a:prstGeom prst="wedgeRectCallout">
            <a:avLst>
              <a:gd name="adj1" fmla="val -69238"/>
              <a:gd name="adj2" fmla="val -783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1520" y="2481576"/>
            <a:ext cx="1152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可用资源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2483768" y="1700808"/>
            <a:ext cx="5186121" cy="864096"/>
          </a:xfrm>
          <a:prstGeom prst="wedgeRectCallout">
            <a:avLst>
              <a:gd name="adj1" fmla="val -74527"/>
              <a:gd name="adj2" fmla="val 591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8712" y="1999100"/>
            <a:ext cx="1152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申请资源</a:t>
            </a:r>
          </a:p>
        </p:txBody>
      </p:sp>
      <p:sp>
        <p:nvSpPr>
          <p:cNvPr id="10" name="矩形标注 9"/>
          <p:cNvSpPr/>
          <p:nvPr/>
        </p:nvSpPr>
        <p:spPr>
          <a:xfrm>
            <a:off x="2528497" y="2773942"/>
            <a:ext cx="3483664" cy="975459"/>
          </a:xfrm>
          <a:prstGeom prst="wedgeRectCallout">
            <a:avLst>
              <a:gd name="adj1" fmla="val -86950"/>
              <a:gd name="adj2" fmla="val 163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95056" y="3205138"/>
            <a:ext cx="115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作业命令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脚本</a:t>
            </a:r>
          </a:p>
        </p:txBody>
      </p:sp>
    </p:spTree>
    <p:extLst>
      <p:ext uri="{BB962C8B-B14F-4D97-AF65-F5344CB8AC3E}">
        <p14:creationId xmlns:p14="http://schemas.microsoft.com/office/powerpoint/2010/main" val="23995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/>
      <p:bldP spid="4" grpId="1"/>
      <p:bldP spid="8" grpId="0" animBg="1"/>
      <p:bldP spid="9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344120" y="175800"/>
            <a:ext cx="6591676" cy="571482"/>
          </a:xfrm>
        </p:spPr>
        <p:txBody>
          <a:bodyPr/>
          <a:lstStyle/>
          <a:p>
            <a:r>
              <a:rPr lang="zh-CN" altLang="en-US" dirty="0"/>
              <a:t>集群系统概况</a:t>
            </a:r>
          </a:p>
          <a:p>
            <a:endParaRPr lang="zh-CN" altLang="en-US" dirty="0"/>
          </a:p>
        </p:txBody>
      </p:sp>
      <p:sp>
        <p:nvSpPr>
          <p:cNvPr id="2048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92150"/>
            <a:ext cx="7772400" cy="576263"/>
          </a:xfrm>
          <a:prstGeom prst="rect">
            <a:avLst/>
          </a:prstGeom>
          <a:noFill/>
        </p:spPr>
        <p:txBody>
          <a:bodyPr/>
          <a:lstStyle/>
          <a:p>
            <a:pPr algn="l"/>
            <a:r>
              <a:rPr lang="en-US" altLang="zh-CN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4" name="Rectangle 18"/>
          <p:cNvSpPr>
            <a:spLocks noChangeArrowheads="1"/>
          </p:cNvSpPr>
          <p:nvPr/>
        </p:nvSpPr>
        <p:spPr bwMode="auto">
          <a:xfrm>
            <a:off x="251520" y="716788"/>
            <a:ext cx="864076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计算系统</a:t>
            </a:r>
            <a:endParaRPr lang="en-US" altLang="zh-CN" sz="20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eaLnBrk="0" hangingPunct="0"/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共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464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个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CPU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核心，双精度浮点计算峰值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32.25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万亿次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(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Tflops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).</a:t>
            </a:r>
          </a:p>
          <a:p>
            <a:pPr eaLnBrk="0" hangingPunct="0"/>
            <a:endParaRPr lang="en-US" altLang="zh-CN" sz="2000" b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eaLnBrk="0" hangingPunct="0"/>
            <a:r>
              <a:rPr lang="en-US" altLang="zh-CN" sz="2000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1. </a:t>
            </a:r>
            <a:r>
              <a:rPr lang="zh-CN" sz="2000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刀片计算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节点</a:t>
            </a:r>
            <a:endParaRPr lang="en-US" altLang="zh-CN" sz="20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eaLnBrk="0" hangingPunct="0"/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片</a:t>
            </a:r>
            <a:r>
              <a:rPr lang="zh-CN" altLang="en-US" sz="2000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曙光</a:t>
            </a:r>
            <a:r>
              <a:rPr lang="en-US" altLang="zh-CN" sz="2000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CX50-G30</a:t>
            </a:r>
            <a:r>
              <a:rPr lang="zh-CN" altLang="en-US" sz="2000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双路刀片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，共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336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个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CPU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核心，双精度浮点计算峰值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27.95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万亿次每秒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(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TFlops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0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eaLnBrk="0" hangingPunct="0"/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CX50-G30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配置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颗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Intel Xeon Gold 6132 14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核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2.6GHz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处理器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96GB DDR4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内存；</a:t>
            </a:r>
            <a:endParaRPr lang="en-US" altLang="zh-CN" sz="20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eaLnBrk="0" hangingPunct="0"/>
            <a:endParaRPr lang="en-US" altLang="zh-CN" sz="20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eaLnBrk="0" hangingPunct="0"/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2.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胖节点</a:t>
            </a:r>
            <a:endParaRPr lang="en-US" altLang="zh-CN" sz="20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eaLnBrk="0" hangingPunct="0"/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台曙光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I840-G25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四路服务器，每台配置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颗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E7-4850v4 16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核心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2.10GHz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处理器，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512GB DDR4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内存，双精度浮点计算峰值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4.3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万亿次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Tflops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)</a:t>
            </a:r>
            <a:endParaRPr lang="en-US" altLang="zh-CN" sz="20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eaLnBrk="0" hangingPunct="0"/>
            <a:endParaRPr lang="en-US" altLang="zh-CN" sz="20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eaLnBrk="0" hangingPunct="0"/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管理登陆节点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包含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台曙光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I620-G30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双路服务器，配置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颗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Intel Xeon 6126 12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核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2.6GHz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处理器，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96GB DDR4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内存</a:t>
            </a:r>
            <a:br>
              <a:rPr lang="en-US" altLang="zh-CN" sz="2000" b="0" dirty="0">
                <a:latin typeface="微软雅黑" pitchFamily="34" charset="-122"/>
                <a:ea typeface="微软雅黑" pitchFamily="34" charset="-122"/>
              </a:rPr>
            </a:br>
            <a:endParaRPr lang="en-US" altLang="zh-CN" sz="2000" b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7855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000" dirty="0"/>
              <a:t>查看作业状态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3.7 </a:t>
            </a:r>
            <a:r>
              <a:rPr lang="zh-CN" altLang="en-US" dirty="0"/>
              <a:t>使用作业调度（</a:t>
            </a:r>
            <a:r>
              <a:rPr lang="en-US" altLang="zh-CN" dirty="0" err="1"/>
              <a:t>Gridview</a:t>
            </a:r>
            <a:r>
              <a:rPr lang="en-US" altLang="zh-CN" dirty="0"/>
              <a:t> Portal</a:t>
            </a:r>
            <a:r>
              <a:rPr lang="zh-CN" altLang="en-US" dirty="0"/>
              <a:t>）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8303816" cy="36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78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2111036054"/>
              </p:ext>
            </p:extLst>
          </p:nvPr>
        </p:nvGraphicFramePr>
        <p:xfrm>
          <a:off x="539552" y="908720"/>
          <a:ext cx="77768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456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前提条件：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1600" dirty="0"/>
              <a:t>	</a:t>
            </a:r>
            <a:r>
              <a:rPr lang="zh-CN" altLang="en-US" sz="2000" dirty="0"/>
              <a:t>机房供电设备和制冷设备正常运转</a:t>
            </a:r>
            <a:endParaRPr lang="en-US" altLang="zh-CN" sz="20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开机步骤：</a:t>
            </a:r>
            <a:endParaRPr lang="en-US" altLang="zh-CN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Parastor300</a:t>
            </a:r>
            <a:r>
              <a:rPr lang="zh-CN" altLang="en-US" dirty="0"/>
              <a:t>开机</a:t>
            </a:r>
            <a:endParaRPr lang="en-US" altLang="zh-CN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dirty="0"/>
              <a:t>管理节点开机</a:t>
            </a:r>
            <a:endParaRPr lang="en-US" altLang="zh-CN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dirty="0"/>
              <a:t>登陆节点、刀片计算节点、胖节点依次开机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4.1 </a:t>
            </a:r>
            <a:r>
              <a:rPr lang="zh-CN" altLang="en-US" dirty="0"/>
              <a:t>开机流程</a:t>
            </a:r>
          </a:p>
        </p:txBody>
      </p:sp>
    </p:spTree>
    <p:extLst>
      <p:ext uri="{BB962C8B-B14F-4D97-AF65-F5344CB8AC3E}">
        <p14:creationId xmlns:p14="http://schemas.microsoft.com/office/powerpoint/2010/main" val="3359598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前提条件：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1600" dirty="0"/>
              <a:t>	</a:t>
            </a:r>
            <a:r>
              <a:rPr lang="zh-CN" altLang="en-US" sz="2000" dirty="0"/>
              <a:t>重要作业已保存结果并退出</a:t>
            </a:r>
            <a:endParaRPr lang="en-US" altLang="zh-CN" sz="2000" dirty="0"/>
          </a:p>
          <a:p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关机步骤：</a:t>
            </a:r>
            <a:endParaRPr lang="en-US" altLang="zh-CN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dirty="0"/>
              <a:t>登陆节点、刀片计算节点、胖节点依次关机</a:t>
            </a:r>
            <a:endParaRPr lang="en-US" altLang="zh-CN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dirty="0"/>
              <a:t>管理节点关机</a:t>
            </a:r>
            <a:endParaRPr lang="en-US" altLang="zh-CN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Parastor300</a:t>
            </a:r>
            <a:r>
              <a:rPr lang="zh-CN" altLang="en-US" dirty="0"/>
              <a:t>关机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4.1 </a:t>
            </a:r>
            <a:r>
              <a:rPr lang="zh-CN" altLang="en-US" dirty="0"/>
              <a:t>关机流程</a:t>
            </a:r>
          </a:p>
        </p:txBody>
      </p:sp>
    </p:spTree>
    <p:extLst>
      <p:ext uri="{BB962C8B-B14F-4D97-AF65-F5344CB8AC3E}">
        <p14:creationId xmlns:p14="http://schemas.microsoft.com/office/powerpoint/2010/main" val="43541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Parastor</a:t>
            </a:r>
            <a:r>
              <a:rPr lang="zh-CN" altLang="en-US" dirty="0"/>
              <a:t>开关机流程</a:t>
            </a:r>
          </a:p>
        </p:txBody>
      </p:sp>
      <p:sp>
        <p:nvSpPr>
          <p:cNvPr id="3" name="TextBox 12"/>
          <p:cNvSpPr txBox="1"/>
          <p:nvPr/>
        </p:nvSpPr>
        <p:spPr>
          <a:xfrm>
            <a:off x="395536" y="777776"/>
            <a:ext cx="8208912" cy="36933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Parastor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开机流程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38190" lvl="2" indent="-380990"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存储节点开机（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2Opara+3Ostor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2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确认所有存储节点开机，且管理网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心跳网通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2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管理界面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2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点击“启动系统”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2" indent="-342900">
              <a:buFont typeface="Wingdings" panose="05000000000000000000" pitchFamily="2" charset="2"/>
              <a:buChar char="n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Parastor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关机流程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3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管理界面</a:t>
            </a:r>
          </a:p>
          <a:p>
            <a:pPr marL="800100" lvl="3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点击“关闭系统”</a:t>
            </a:r>
          </a:p>
          <a:p>
            <a:pPr marL="800100" lvl="3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存储系统关闭成功后，存储节点关机</a:t>
            </a:r>
          </a:p>
          <a:p>
            <a:pPr marL="0" lvl="2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221088"/>
            <a:ext cx="8280920" cy="19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19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443552" y="1052736"/>
            <a:ext cx="8280920" cy="5256584"/>
          </a:xfrm>
        </p:spPr>
        <p:txBody>
          <a:bodyPr/>
          <a:lstStyle/>
          <a:p>
            <a:r>
              <a:rPr lang="zh-CN" altLang="en-US" dirty="0"/>
              <a:t>添加用户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6600"/>
                </a:solidFill>
              </a:rPr>
              <a:t>$ </a:t>
            </a:r>
            <a:r>
              <a:rPr lang="en-US" altLang="zh-CN" sz="2000" dirty="0" err="1">
                <a:solidFill>
                  <a:srgbClr val="006600"/>
                </a:solidFill>
              </a:rPr>
              <a:t>clusconf</a:t>
            </a:r>
            <a:r>
              <a:rPr lang="en-US" altLang="zh-CN" sz="2000" dirty="0">
                <a:solidFill>
                  <a:srgbClr val="006600"/>
                </a:solidFill>
              </a:rPr>
              <a:t> –au username</a:t>
            </a:r>
          </a:p>
          <a:p>
            <a:pPr marL="0" indent="0">
              <a:buNone/>
            </a:pPr>
            <a:r>
              <a:rPr lang="zh-CN" altLang="en-US" sz="2000" dirty="0">
                <a:solidFill>
                  <a:srgbClr val="006600"/>
                </a:solidFill>
              </a:rPr>
              <a:t>或</a:t>
            </a:r>
            <a:endParaRPr lang="en-US" altLang="zh-CN" sz="2000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6600"/>
                </a:solidFill>
              </a:rPr>
              <a:t>$ </a:t>
            </a:r>
            <a:r>
              <a:rPr lang="en-US" altLang="zh-CN" sz="2000" dirty="0" err="1">
                <a:solidFill>
                  <a:srgbClr val="006600"/>
                </a:solidFill>
              </a:rPr>
              <a:t>useradd</a:t>
            </a:r>
            <a:r>
              <a:rPr lang="en-US" altLang="zh-CN" sz="2000" dirty="0">
                <a:solidFill>
                  <a:srgbClr val="006600"/>
                </a:solidFill>
              </a:rPr>
              <a:t> –d /public/home username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6600"/>
                </a:solidFill>
              </a:rPr>
              <a:t>$ </a:t>
            </a:r>
            <a:r>
              <a:rPr lang="en-US" altLang="zh-CN" sz="2000" dirty="0" err="1">
                <a:solidFill>
                  <a:srgbClr val="006600"/>
                </a:solidFill>
              </a:rPr>
              <a:t>clusconf</a:t>
            </a:r>
            <a:r>
              <a:rPr lang="en-US" altLang="zh-CN" sz="2000" dirty="0">
                <a:solidFill>
                  <a:srgbClr val="006600"/>
                </a:solidFill>
              </a:rPr>
              <a:t> --</a:t>
            </a:r>
            <a:r>
              <a:rPr lang="en-US" altLang="zh-CN" sz="2000" dirty="0" err="1">
                <a:solidFill>
                  <a:srgbClr val="006600"/>
                </a:solidFill>
              </a:rPr>
              <a:t>sync_user</a:t>
            </a:r>
            <a:endParaRPr lang="en-US" altLang="zh-CN" dirty="0">
              <a:solidFill>
                <a:srgbClr val="006600"/>
              </a:solidFill>
            </a:endParaRPr>
          </a:p>
          <a:p>
            <a:r>
              <a:rPr lang="zh-CN" altLang="en-US" dirty="0"/>
              <a:t>删除用户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6600"/>
                </a:solidFill>
              </a:rPr>
              <a:t>$ </a:t>
            </a:r>
            <a:r>
              <a:rPr lang="en-US" altLang="zh-CN" sz="2000" dirty="0" err="1">
                <a:solidFill>
                  <a:srgbClr val="006600"/>
                </a:solidFill>
              </a:rPr>
              <a:t>clusconf</a:t>
            </a:r>
            <a:r>
              <a:rPr lang="en-US" altLang="zh-CN" sz="2000" dirty="0">
                <a:solidFill>
                  <a:srgbClr val="006600"/>
                </a:solidFill>
              </a:rPr>
              <a:t> –du username</a:t>
            </a:r>
          </a:p>
          <a:p>
            <a:pPr marL="0" indent="0">
              <a:buNone/>
            </a:pPr>
            <a:r>
              <a:rPr lang="zh-CN" altLang="en-US" sz="2000" dirty="0">
                <a:solidFill>
                  <a:srgbClr val="006600"/>
                </a:solidFill>
              </a:rPr>
              <a:t>或</a:t>
            </a:r>
            <a:endParaRPr lang="en-US" altLang="zh-CN" sz="2000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6600"/>
                </a:solidFill>
              </a:rPr>
              <a:t>$ </a:t>
            </a:r>
            <a:r>
              <a:rPr lang="en-US" altLang="zh-CN" sz="2000" dirty="0" err="1">
                <a:solidFill>
                  <a:srgbClr val="006600"/>
                </a:solidFill>
              </a:rPr>
              <a:t>userdel</a:t>
            </a:r>
            <a:r>
              <a:rPr lang="en-US" altLang="zh-CN" sz="2000" dirty="0">
                <a:solidFill>
                  <a:srgbClr val="006600"/>
                </a:solidFill>
              </a:rPr>
              <a:t> username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6600"/>
                </a:solidFill>
              </a:rPr>
              <a:t>$ </a:t>
            </a:r>
            <a:r>
              <a:rPr lang="en-US" altLang="zh-CN" sz="2000" dirty="0" err="1">
                <a:solidFill>
                  <a:srgbClr val="006600"/>
                </a:solidFill>
              </a:rPr>
              <a:t>clusconf</a:t>
            </a:r>
            <a:r>
              <a:rPr lang="en-US" altLang="zh-CN" sz="2000" dirty="0">
                <a:solidFill>
                  <a:srgbClr val="006600"/>
                </a:solidFill>
              </a:rPr>
              <a:t> --</a:t>
            </a:r>
            <a:r>
              <a:rPr lang="en-US" altLang="zh-CN" sz="2000" dirty="0" err="1">
                <a:solidFill>
                  <a:srgbClr val="006600"/>
                </a:solidFill>
              </a:rPr>
              <a:t>sync_user</a:t>
            </a:r>
            <a:endParaRPr lang="en-US" altLang="zh-CN" sz="2000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注：添加和删除用户时会将</a:t>
            </a:r>
            <a:r>
              <a:rPr lang="en-US" altLang="zh-CN" sz="2000" dirty="0"/>
              <a:t>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</a:t>
            </a:r>
            <a:r>
              <a:rPr lang="en-US" altLang="zh-CN" sz="2000" dirty="0" err="1"/>
              <a:t>passwd</a:t>
            </a:r>
            <a:r>
              <a:rPr lang="en-US" altLang="zh-CN" sz="2000" dirty="0"/>
              <a:t>, 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/shadow, 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/group</a:t>
            </a:r>
            <a:r>
              <a:rPr lang="zh-CN" altLang="en-US" sz="2000" dirty="0"/>
              <a:t>同步到所有节点</a:t>
            </a:r>
            <a:endParaRPr lang="en-US" altLang="zh-CN" sz="20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4.2 </a:t>
            </a:r>
            <a:r>
              <a:rPr lang="zh-CN" altLang="en-US" dirty="0"/>
              <a:t>用户管理（命令行）</a:t>
            </a:r>
          </a:p>
        </p:txBody>
      </p:sp>
    </p:spTree>
    <p:extLst>
      <p:ext uri="{BB962C8B-B14F-4D97-AF65-F5344CB8AC3E}">
        <p14:creationId xmlns:p14="http://schemas.microsoft.com/office/powerpoint/2010/main" val="3186673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467544" y="1052736"/>
            <a:ext cx="8208912" cy="5256584"/>
          </a:xfrm>
        </p:spPr>
        <p:txBody>
          <a:bodyPr/>
          <a:lstStyle/>
          <a:p>
            <a:r>
              <a:rPr lang="zh-CN" altLang="en-US" sz="2000" dirty="0"/>
              <a:t>网络检测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	</a:t>
            </a:r>
            <a:r>
              <a:rPr lang="en-US" altLang="zh-CN" sz="2000" dirty="0" err="1"/>
              <a:t>clusconf</a:t>
            </a:r>
            <a:r>
              <a:rPr lang="en-US" altLang="zh-CN" sz="2000" dirty="0"/>
              <a:t> –</a:t>
            </a:r>
            <a:r>
              <a:rPr lang="en-US" altLang="zh-CN" sz="2000" dirty="0" err="1"/>
              <a:t>tn</a:t>
            </a:r>
            <a:endParaRPr lang="en-US" altLang="zh-CN" sz="2000" dirty="0"/>
          </a:p>
          <a:p>
            <a:r>
              <a:rPr lang="zh-CN" altLang="en-US" sz="2000" dirty="0"/>
              <a:t>并行命令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	</a:t>
            </a:r>
            <a:r>
              <a:rPr lang="en-US" altLang="zh-CN" sz="2000" dirty="0" err="1"/>
              <a:t>clusconf</a:t>
            </a:r>
            <a:r>
              <a:rPr lang="en-US" altLang="zh-CN" sz="2000" dirty="0"/>
              <a:t> –p node –n {1..20} –</a:t>
            </a:r>
            <a:r>
              <a:rPr lang="en-US" altLang="zh-CN" sz="2000" dirty="0" err="1"/>
              <a:t>yd</a:t>
            </a:r>
            <a:r>
              <a:rPr lang="en-US" altLang="zh-CN" sz="2000" dirty="0"/>
              <a:t> uptime</a:t>
            </a:r>
          </a:p>
          <a:p>
            <a:pPr marL="0" indent="0">
              <a:buNone/>
            </a:pPr>
            <a:r>
              <a:rPr lang="en-US" altLang="zh-CN" sz="2000" dirty="0"/>
              <a:t>     -p </a:t>
            </a:r>
            <a:r>
              <a:rPr lang="zh-CN" altLang="en-US" sz="2000" dirty="0"/>
              <a:t>指定节点名前缀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 -n </a:t>
            </a:r>
            <a:r>
              <a:rPr lang="zh-CN" altLang="en-US" sz="2000"/>
              <a:t>指定节点名后缀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 -</a:t>
            </a:r>
            <a:r>
              <a:rPr lang="en-US" altLang="zh-CN" sz="2000" dirty="0" err="1"/>
              <a:t>yd</a:t>
            </a:r>
            <a:r>
              <a:rPr lang="en-US" altLang="zh-CN" sz="2000" dirty="0"/>
              <a:t> </a:t>
            </a:r>
            <a:r>
              <a:rPr lang="zh-CN" altLang="en-US" sz="2000" dirty="0"/>
              <a:t>并行命令 （如</a:t>
            </a:r>
            <a:r>
              <a:rPr lang="en-US" altLang="zh-CN" sz="2000" dirty="0"/>
              <a:t>uptime</a:t>
            </a:r>
            <a:r>
              <a:rPr lang="zh-CN" altLang="en-US" sz="2000" dirty="0"/>
              <a:t>，检查负载）</a:t>
            </a:r>
            <a:endParaRPr lang="en-US" altLang="zh-CN" sz="2000" dirty="0"/>
          </a:p>
          <a:p>
            <a:r>
              <a:rPr lang="zh-CN" altLang="en-US" sz="2000" dirty="0"/>
              <a:t>文件同步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	</a:t>
            </a:r>
            <a:r>
              <a:rPr lang="en-US" altLang="zh-CN" sz="2000" dirty="0" err="1"/>
              <a:t>clusconf</a:t>
            </a:r>
            <a:r>
              <a:rPr lang="en-US" altLang="zh-CN" sz="2000" dirty="0"/>
              <a:t> –</a:t>
            </a:r>
            <a:r>
              <a:rPr lang="en-US" altLang="zh-CN" sz="2000" dirty="0" err="1"/>
              <a:t>yf</a:t>
            </a:r>
            <a:r>
              <a:rPr lang="en-US" altLang="zh-CN" sz="2000" dirty="0"/>
              <a:t> 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/hosts</a:t>
            </a:r>
          </a:p>
          <a:p>
            <a:r>
              <a:rPr lang="zh-CN" altLang="en-US" sz="2000" dirty="0"/>
              <a:t>时间同步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	</a:t>
            </a:r>
            <a:r>
              <a:rPr lang="en-US" altLang="zh-CN" sz="2000" dirty="0" err="1"/>
              <a:t>clusconf</a:t>
            </a:r>
            <a:r>
              <a:rPr lang="en-US" altLang="zh-CN" sz="2000" dirty="0"/>
              <a:t> –</a:t>
            </a:r>
            <a:r>
              <a:rPr lang="en-US" altLang="zh-CN" sz="2000" dirty="0" err="1"/>
              <a:t>yt</a:t>
            </a:r>
            <a:endParaRPr lang="en-US" altLang="zh-CN" sz="2000" dirty="0"/>
          </a:p>
          <a:p>
            <a:r>
              <a:rPr lang="zh-CN" altLang="en-US" sz="2000" dirty="0"/>
              <a:t>批量挂载存储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	</a:t>
            </a:r>
            <a:r>
              <a:rPr lang="en-US" altLang="zh-CN" sz="2000" dirty="0" err="1"/>
              <a:t>clusconf</a:t>
            </a:r>
            <a:r>
              <a:rPr lang="en-US" altLang="zh-CN" sz="2000" dirty="0"/>
              <a:t> –</a:t>
            </a:r>
            <a:r>
              <a:rPr lang="en-US" altLang="zh-CN" sz="2000" dirty="0" err="1"/>
              <a:t>yd</a:t>
            </a:r>
            <a:r>
              <a:rPr lang="en-US" altLang="zh-CN" sz="2000" dirty="0"/>
              <a:t> source 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</a:t>
            </a:r>
            <a:r>
              <a:rPr lang="en-US" altLang="zh-CN" sz="2000" dirty="0" err="1"/>
              <a:t>rc.local</a:t>
            </a:r>
            <a:endParaRPr lang="en-US" altLang="zh-CN" sz="16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zh-CN" altLang="en-US" sz="2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4.3 </a:t>
            </a:r>
            <a:r>
              <a:rPr lang="zh-CN" altLang="en-US" dirty="0"/>
              <a:t>常用管理命令</a:t>
            </a:r>
          </a:p>
        </p:txBody>
      </p:sp>
    </p:spTree>
    <p:extLst>
      <p:ext uri="{BB962C8B-B14F-4D97-AF65-F5344CB8AC3E}">
        <p14:creationId xmlns:p14="http://schemas.microsoft.com/office/powerpoint/2010/main" val="1591971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2400" y="4720431"/>
            <a:ext cx="8839200" cy="20875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93763" y="5764213"/>
            <a:ext cx="7356475" cy="785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通讯地址：北京市海淀区东北旺西路</a:t>
            </a:r>
            <a:r>
              <a:rPr lang="en-US" altLang="zh-CN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号中关村软件园</a:t>
            </a:r>
            <a:r>
              <a:rPr lang="en-US" altLang="zh-CN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 </a:t>
            </a:r>
            <a:endParaRPr lang="en-US" altLang="zh-CN" sz="1000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邮政编码</a:t>
            </a:r>
            <a:r>
              <a:rPr lang="zh-CN" altLang="en-US" sz="1000" spc="100" dirty="0">
                <a:solidFill>
                  <a:schemeClr val="bg1"/>
                </a:solidFill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</a:rPr>
              <a:t>100094    </a:t>
            </a:r>
            <a:r>
              <a:rPr lang="zh-CN" altLang="en-US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联系电话</a:t>
            </a:r>
            <a:r>
              <a:rPr lang="zh-CN" altLang="en-US" sz="1000" spc="100" dirty="0">
                <a:solidFill>
                  <a:schemeClr val="bg1"/>
                </a:solidFill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</a:rPr>
              <a:t>010-56308000   </a:t>
            </a:r>
            <a:r>
              <a:rPr lang="zh-CN" altLang="en-US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微博</a:t>
            </a:r>
            <a:r>
              <a:rPr lang="zh-CN" altLang="en-US" sz="1000" spc="100" dirty="0">
                <a:solidFill>
                  <a:schemeClr val="bg1"/>
                </a:solidFill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</a:rPr>
              <a:t>http://weibo.com/zksugon     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000" spc="100" dirty="0">
                <a:solidFill>
                  <a:schemeClr val="bg1"/>
                </a:solidFill>
              </a:rPr>
              <a:t>EMAIL:SUGONBRAND@SUGON.COM   </a:t>
            </a:r>
            <a:r>
              <a:rPr lang="zh-CN" altLang="en-US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  <a:r>
              <a:rPr lang="en-US" altLang="zh-CN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(web)</a:t>
            </a:r>
            <a:r>
              <a:rPr lang="zh-CN" altLang="en-US" sz="1000" spc="100" dirty="0">
                <a:solidFill>
                  <a:schemeClr val="bg1"/>
                </a:solidFill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</a:rPr>
              <a:t>Http://www.sugon.com</a:t>
            </a:r>
            <a:endParaRPr lang="zh-CN" altLang="en-US" sz="1000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3281" y="4518312"/>
            <a:ext cx="187743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600" dirty="0">
                <a:gradFill>
                  <a:gsLst>
                    <a:gs pos="9623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tx1">
                      <a:alpha val="30000"/>
                    </a:schemeClr>
                  </a:glow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谢谢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149975" y="179388"/>
            <a:ext cx="2841625" cy="20875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79388"/>
            <a:ext cx="2841625" cy="20875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578" b="5578"/>
          <a:stretch>
            <a:fillRect/>
          </a:stretch>
        </p:blipFill>
        <p:spPr bwMode="auto">
          <a:xfrm>
            <a:off x="6150097" y="2481831"/>
            <a:ext cx="2825145" cy="19052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985" t="7926" r="4985"/>
          <a:stretch>
            <a:fillRect/>
          </a:stretch>
        </p:blipFill>
        <p:spPr bwMode="auto">
          <a:xfrm>
            <a:off x="3151251" y="179653"/>
            <a:ext cx="2841504" cy="208701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5096" t="10577" r="5096" b="-385"/>
          <a:stretch>
            <a:fillRect/>
          </a:stretch>
        </p:blipFill>
        <p:spPr bwMode="auto">
          <a:xfrm>
            <a:off x="152403" y="2470923"/>
            <a:ext cx="2841505" cy="19161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矩形 1"/>
          <p:cNvSpPr/>
          <p:nvPr/>
        </p:nvSpPr>
        <p:spPr>
          <a:xfrm>
            <a:off x="1893888" y="5791200"/>
            <a:ext cx="1841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zh-CN" altLang="en-US" sz="12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51" name="Picture 2" descr="E:\2.2011换标\2011新VI\曙光VI系统-2011版\logo\计算决定未来字体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3140075"/>
            <a:ext cx="2501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2215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 eaLnBrk="0" hangingPunct="0">
              <a:buFont typeface="Wingdings" panose="05000000000000000000" pitchFamily="2" charset="2"/>
              <a:buChar char="p"/>
            </a:pPr>
            <a:r>
              <a:rPr lang="zh-CN" altLang="en-US" sz="2000" dirty="0"/>
              <a:t>存储系统</a:t>
            </a:r>
            <a:endParaRPr lang="en-US" altLang="zh-CN" sz="2000" dirty="0"/>
          </a:p>
          <a:p>
            <a:pPr marL="0" indent="0" eaLnBrk="0" hangingPunct="0">
              <a:buNone/>
            </a:pPr>
            <a:r>
              <a:rPr lang="en-US" altLang="zh-CN" sz="2000" dirty="0"/>
              <a:t>Parastor300</a:t>
            </a:r>
            <a:r>
              <a:rPr lang="zh-CN" altLang="en-US" sz="2000" dirty="0"/>
              <a:t>并行存储系统，</a:t>
            </a:r>
            <a:r>
              <a:rPr lang="en-US" altLang="zh-CN" sz="2000" dirty="0"/>
              <a:t>2Opara+3Ostor</a:t>
            </a:r>
            <a:r>
              <a:rPr lang="zh-CN" altLang="en-US" sz="2000" dirty="0"/>
              <a:t>，存储裸容量</a:t>
            </a:r>
            <a:r>
              <a:rPr lang="en-US" altLang="zh-CN" sz="2000" dirty="0"/>
              <a:t>432TB</a:t>
            </a:r>
          </a:p>
          <a:p>
            <a:pPr eaLnBrk="0" hangingPunct="0"/>
            <a:endParaRPr lang="en-US" altLang="zh-CN" sz="2000" dirty="0"/>
          </a:p>
          <a:p>
            <a:pPr eaLnBrk="0" hangingPunct="0">
              <a:buFont typeface="Wingdings" pitchFamily="2" charset="2"/>
              <a:buChar char="p"/>
            </a:pPr>
            <a:r>
              <a:rPr lang="zh-CN" altLang="en-US" sz="2000" dirty="0"/>
              <a:t>网络系统</a:t>
            </a:r>
            <a:endParaRPr lang="en-US" altLang="zh-CN" sz="2000" dirty="0"/>
          </a:p>
          <a:p>
            <a:pPr marL="0" indent="0" eaLnBrk="0" hangingPunct="0">
              <a:buNone/>
            </a:pPr>
            <a:r>
              <a:rPr lang="en-US" altLang="zh-CN" sz="2000" dirty="0"/>
              <a:t>1</a:t>
            </a:r>
            <a:r>
              <a:rPr lang="zh-CN" altLang="en-US" sz="2000" dirty="0"/>
              <a:t>套</a:t>
            </a:r>
            <a:r>
              <a:rPr lang="en-US" altLang="zh-CN" sz="2000" dirty="0"/>
              <a:t>56Gbps FDR Infiniband</a:t>
            </a:r>
            <a:r>
              <a:rPr lang="zh-CN" altLang="en-US" sz="2000" dirty="0"/>
              <a:t>网络作为数据通信网络</a:t>
            </a:r>
            <a:endParaRPr lang="en-US" altLang="zh-CN" sz="2000" dirty="0"/>
          </a:p>
          <a:p>
            <a:pPr marL="0" indent="0" eaLnBrk="0" hangingPunct="0">
              <a:buNone/>
            </a:pPr>
            <a:r>
              <a:rPr lang="en-US" altLang="zh-CN" sz="2000" dirty="0"/>
              <a:t>1</a:t>
            </a:r>
            <a:r>
              <a:rPr lang="zh-CN" altLang="en-US" sz="2000" dirty="0"/>
              <a:t>套千兆以太网络用于系统管理配置</a:t>
            </a:r>
            <a:endParaRPr lang="en-US" altLang="zh-CN" sz="2000" dirty="0"/>
          </a:p>
          <a:p>
            <a:pPr eaLnBrk="0" hangingPunct="0">
              <a:buFont typeface="Wingdings" pitchFamily="2" charset="2"/>
              <a:buChar char="p"/>
            </a:pPr>
            <a:endParaRPr lang="zh-CN" altLang="en-US" sz="2000" dirty="0"/>
          </a:p>
          <a:p>
            <a:pPr eaLnBrk="0" hangingPunct="0">
              <a:buFont typeface="Wingdings" pitchFamily="2" charset="2"/>
              <a:buChar char="p"/>
            </a:pPr>
            <a:r>
              <a:rPr lang="zh-CN" altLang="en-US" sz="2000" dirty="0"/>
              <a:t>集群管理软件</a:t>
            </a:r>
            <a:endParaRPr lang="en-US" altLang="zh-CN" sz="2000" dirty="0"/>
          </a:p>
          <a:p>
            <a:pPr marL="0" indent="0" eaLnBrk="0" hangingPunct="0">
              <a:buNone/>
            </a:pPr>
            <a:r>
              <a:rPr lang="zh-CN" altLang="en-US" sz="2000" dirty="0"/>
              <a:t>采用曙光</a:t>
            </a:r>
            <a:r>
              <a:rPr lang="en-US" altLang="zh-CN" sz="2000" dirty="0" err="1"/>
              <a:t>Gridview</a:t>
            </a:r>
            <a:r>
              <a:rPr lang="zh-CN" altLang="en-US" sz="2000" dirty="0"/>
              <a:t>集群管理监控软件，用于监控集群硬件健康及作业调度；</a:t>
            </a:r>
          </a:p>
          <a:p>
            <a:pPr marL="0" indent="0">
              <a:buNone/>
            </a:pPr>
            <a:endParaRPr lang="zh-CN" altLang="en-US" sz="2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集群系统概况</a:t>
            </a:r>
          </a:p>
        </p:txBody>
      </p:sp>
    </p:spTree>
    <p:extLst>
      <p:ext uri="{BB962C8B-B14F-4D97-AF65-F5344CB8AC3E}">
        <p14:creationId xmlns:p14="http://schemas.microsoft.com/office/powerpoint/2010/main" val="48558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流程图: 可选过程 54"/>
          <p:cNvSpPr/>
          <p:nvPr/>
        </p:nvSpPr>
        <p:spPr>
          <a:xfrm rot="5400000">
            <a:off x="6903206" y="3769329"/>
            <a:ext cx="468000" cy="55873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集群系统概况</a:t>
            </a:r>
          </a:p>
          <a:p>
            <a:endParaRPr lang="zh-CN" altLang="en-US" dirty="0"/>
          </a:p>
        </p:txBody>
      </p:sp>
      <p:sp>
        <p:nvSpPr>
          <p:cNvPr id="3" name="流程图: 可选过程 2"/>
          <p:cNvSpPr/>
          <p:nvPr/>
        </p:nvSpPr>
        <p:spPr>
          <a:xfrm rot="5400000">
            <a:off x="5901540" y="4385078"/>
            <a:ext cx="828000" cy="72000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流程图: 可选过程 3"/>
          <p:cNvSpPr/>
          <p:nvPr/>
        </p:nvSpPr>
        <p:spPr>
          <a:xfrm rot="5400000">
            <a:off x="6398227" y="4617676"/>
            <a:ext cx="360000" cy="72000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 rot="5400000">
            <a:off x="1568341" y="4405183"/>
            <a:ext cx="828000" cy="72000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流程图: 可选过程 5"/>
          <p:cNvSpPr/>
          <p:nvPr/>
        </p:nvSpPr>
        <p:spPr>
          <a:xfrm rot="5400000">
            <a:off x="2004078" y="4660799"/>
            <a:ext cx="360000" cy="72000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流程图: 可选过程 6"/>
          <p:cNvSpPr/>
          <p:nvPr/>
        </p:nvSpPr>
        <p:spPr>
          <a:xfrm rot="5400000">
            <a:off x="5412503" y="5247160"/>
            <a:ext cx="864000" cy="108000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18544" y="4845629"/>
            <a:ext cx="7359655" cy="1539636"/>
          </a:xfrm>
          <a:prstGeom prst="roundRect">
            <a:avLst>
              <a:gd name="adj" fmla="val 5765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b="1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972912" y="5360174"/>
            <a:ext cx="1512168" cy="43634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Ostor1</a:t>
            </a:r>
          </a:p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144TB</a:t>
            </a:r>
            <a:r>
              <a:rPr lang="zh-CN" altLang="en-US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050605" y="5723506"/>
            <a:ext cx="1306731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OPara2</a:t>
            </a:r>
            <a:endParaRPr lang="zh-CN" altLang="en-US" sz="1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792866" y="5360917"/>
            <a:ext cx="1512000" cy="435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Ostor2</a:t>
            </a:r>
          </a:p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144TB</a:t>
            </a:r>
            <a:r>
              <a:rPr lang="zh-CN" altLang="en-US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477283" y="5348285"/>
            <a:ext cx="1512168" cy="43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Ostor3</a:t>
            </a:r>
          </a:p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144TB</a:t>
            </a:r>
            <a:r>
              <a:rPr lang="zh-CN" altLang="en-US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029865" y="5029811"/>
            <a:ext cx="1306731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Opara1</a:t>
            </a:r>
            <a:endParaRPr lang="zh-CN" altLang="en-US" sz="1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1737860" y="5321387"/>
            <a:ext cx="555" cy="432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69"/>
          <p:cNvSpPr txBox="1"/>
          <p:nvPr/>
        </p:nvSpPr>
        <p:spPr>
          <a:xfrm>
            <a:off x="1922988" y="543331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元数据互备</a:t>
            </a:r>
          </a:p>
        </p:txBody>
      </p:sp>
      <p:sp>
        <p:nvSpPr>
          <p:cNvPr id="16" name="TextBox 171"/>
          <p:cNvSpPr txBox="1"/>
          <p:nvPr/>
        </p:nvSpPr>
        <p:spPr>
          <a:xfrm>
            <a:off x="3364562" y="5964265"/>
            <a:ext cx="3762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ParaStor300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并行存储系统（</a:t>
            </a:r>
            <a:r>
              <a:rPr lang="en-US" altLang="zh-CN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432TB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39552" y="1758879"/>
            <a:ext cx="53736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7" descr="EndUserCiscoW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81790"/>
            <a:ext cx="441007" cy="57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51" y="1091355"/>
            <a:ext cx="900000" cy="6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47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99" y="1091355"/>
            <a:ext cx="900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47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47" y="1091355"/>
            <a:ext cx="900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95" y="1091355"/>
            <a:ext cx="900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05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43" y="1091355"/>
            <a:ext cx="900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545220" y="2305227"/>
            <a:ext cx="1858271" cy="124438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39552" y="3102769"/>
            <a:ext cx="1911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登陆管理节点（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台）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403648" y="1775395"/>
            <a:ext cx="0" cy="529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24" idx="2"/>
          </p:cNvCxnSpPr>
          <p:nvPr/>
        </p:nvCxnSpPr>
        <p:spPr>
          <a:xfrm flipH="1">
            <a:off x="1431832" y="3549609"/>
            <a:ext cx="42524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77"/>
          <p:cNvSpPr txBox="1"/>
          <p:nvPr/>
        </p:nvSpPr>
        <p:spPr>
          <a:xfrm>
            <a:off x="3842502" y="1779341"/>
            <a:ext cx="2150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终端访问控制、作业提交</a:t>
            </a:r>
          </a:p>
        </p:txBody>
      </p:sp>
      <p:sp>
        <p:nvSpPr>
          <p:cNvPr id="29" name="矩形 28"/>
          <p:cNvSpPr/>
          <p:nvPr/>
        </p:nvSpPr>
        <p:spPr>
          <a:xfrm>
            <a:off x="2728588" y="2293853"/>
            <a:ext cx="3029455" cy="127187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09860" y="957921"/>
            <a:ext cx="2466596" cy="117493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117"/>
          <p:cNvSpPr txBox="1">
            <a:spLocks noChangeArrowheads="1"/>
          </p:cNvSpPr>
          <p:nvPr/>
        </p:nvSpPr>
        <p:spPr bwMode="auto">
          <a:xfrm>
            <a:off x="7289981" y="968953"/>
            <a:ext cx="888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外部网络</a:t>
            </a:r>
          </a:p>
        </p:txBody>
      </p:sp>
      <p:sp>
        <p:nvSpPr>
          <p:cNvPr id="32" name="Text Box 117"/>
          <p:cNvSpPr txBox="1">
            <a:spLocks noChangeArrowheads="1"/>
          </p:cNvSpPr>
          <p:nvPr/>
        </p:nvSpPr>
        <p:spPr bwMode="auto">
          <a:xfrm>
            <a:off x="7289981" y="1786223"/>
            <a:ext cx="12857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Infiniband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网络</a:t>
            </a:r>
            <a:endParaRPr lang="en-US" altLang="zh-CN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流程图: 可选过程 32"/>
          <p:cNvSpPr/>
          <p:nvPr/>
        </p:nvSpPr>
        <p:spPr>
          <a:xfrm>
            <a:off x="6407433" y="1467528"/>
            <a:ext cx="720000" cy="72000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117"/>
          <p:cNvSpPr txBox="1">
            <a:spLocks noChangeArrowheads="1"/>
          </p:cNvSpPr>
          <p:nvPr/>
        </p:nvSpPr>
        <p:spPr bwMode="auto">
          <a:xfrm>
            <a:off x="7306648" y="1392939"/>
            <a:ext cx="1103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千兆网络</a:t>
            </a:r>
          </a:p>
        </p:txBody>
      </p:sp>
      <p:sp>
        <p:nvSpPr>
          <p:cNvPr id="35" name="流程图: 可选过程 34"/>
          <p:cNvSpPr/>
          <p:nvPr/>
        </p:nvSpPr>
        <p:spPr>
          <a:xfrm>
            <a:off x="6407432" y="1891777"/>
            <a:ext cx="720000" cy="65455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Line 48"/>
          <p:cNvSpPr>
            <a:spLocks noChangeShapeType="1"/>
          </p:cNvSpPr>
          <p:nvPr/>
        </p:nvSpPr>
        <p:spPr bwMode="auto">
          <a:xfrm>
            <a:off x="6411794" y="1085652"/>
            <a:ext cx="719633" cy="24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流程图: 可选过程 36"/>
          <p:cNvSpPr/>
          <p:nvPr/>
        </p:nvSpPr>
        <p:spPr>
          <a:xfrm rot="5400000">
            <a:off x="4013447" y="3973183"/>
            <a:ext cx="864000" cy="72000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流程图: 可选过程 37"/>
          <p:cNvSpPr/>
          <p:nvPr/>
        </p:nvSpPr>
        <p:spPr>
          <a:xfrm rot="5400000">
            <a:off x="1161537" y="3967877"/>
            <a:ext cx="864000" cy="72000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流程图: 可选过程 38"/>
          <p:cNvSpPr/>
          <p:nvPr/>
        </p:nvSpPr>
        <p:spPr>
          <a:xfrm rot="5400000">
            <a:off x="2969864" y="4405042"/>
            <a:ext cx="828000" cy="72000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流程图: 可选过程 39"/>
          <p:cNvSpPr/>
          <p:nvPr/>
        </p:nvSpPr>
        <p:spPr>
          <a:xfrm rot="5400000">
            <a:off x="4679437" y="4405042"/>
            <a:ext cx="828000" cy="72000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流程图: 可选过程 40"/>
          <p:cNvSpPr/>
          <p:nvPr/>
        </p:nvSpPr>
        <p:spPr>
          <a:xfrm rot="5400000">
            <a:off x="3405601" y="4639223"/>
            <a:ext cx="360000" cy="72000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流程图: 可选过程 41"/>
          <p:cNvSpPr/>
          <p:nvPr/>
        </p:nvSpPr>
        <p:spPr>
          <a:xfrm rot="5400000">
            <a:off x="5181627" y="4639223"/>
            <a:ext cx="360000" cy="72000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流程图: 可选过程 42"/>
          <p:cNvSpPr/>
          <p:nvPr/>
        </p:nvSpPr>
        <p:spPr>
          <a:xfrm rot="5400000">
            <a:off x="4016266" y="3774632"/>
            <a:ext cx="468000" cy="72000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流程图: 可选过程 43"/>
          <p:cNvSpPr/>
          <p:nvPr/>
        </p:nvSpPr>
        <p:spPr>
          <a:xfrm rot="5400000">
            <a:off x="1158195" y="3766813"/>
            <a:ext cx="468000" cy="72000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流程图: 可选过程 44"/>
          <p:cNvSpPr/>
          <p:nvPr/>
        </p:nvSpPr>
        <p:spPr>
          <a:xfrm>
            <a:off x="540721" y="3986935"/>
            <a:ext cx="7809452" cy="110108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流程图: 可选过程 45"/>
          <p:cNvSpPr/>
          <p:nvPr/>
        </p:nvSpPr>
        <p:spPr>
          <a:xfrm>
            <a:off x="545220" y="4421078"/>
            <a:ext cx="7809452" cy="110108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8" y="2356076"/>
            <a:ext cx="1432136" cy="80572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03" y="2508762"/>
            <a:ext cx="1255106" cy="705997"/>
          </a:xfrm>
          <a:prstGeom prst="rect">
            <a:avLst/>
          </a:prstGeom>
        </p:spPr>
      </p:pic>
      <p:sp>
        <p:nvSpPr>
          <p:cNvPr id="49" name="TextBox 25"/>
          <p:cNvSpPr txBox="1"/>
          <p:nvPr/>
        </p:nvSpPr>
        <p:spPr>
          <a:xfrm>
            <a:off x="3322085" y="3160466"/>
            <a:ext cx="2021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刀片计算节点（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片）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84" y="2500072"/>
            <a:ext cx="1255106" cy="70599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40" y="2271093"/>
            <a:ext cx="1590668" cy="1060445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6005365" y="2291482"/>
            <a:ext cx="2405235" cy="127187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25"/>
          <p:cNvSpPr txBox="1"/>
          <p:nvPr/>
        </p:nvSpPr>
        <p:spPr>
          <a:xfrm>
            <a:off x="6539128" y="3160699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胖节点（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台）</a:t>
            </a:r>
          </a:p>
        </p:txBody>
      </p:sp>
      <p:sp>
        <p:nvSpPr>
          <p:cNvPr id="54" name="流程图: 可选过程 53"/>
          <p:cNvSpPr/>
          <p:nvPr/>
        </p:nvSpPr>
        <p:spPr>
          <a:xfrm rot="5400000">
            <a:off x="6900387" y="3967880"/>
            <a:ext cx="864000" cy="55873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500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主机名与</a:t>
            </a:r>
            <a:r>
              <a:rPr lang="en-US" altLang="zh-CN" dirty="0"/>
              <a:t>IP</a:t>
            </a:r>
            <a:r>
              <a:rPr lang="zh-CN" altLang="en-US" dirty="0"/>
              <a:t>地址</a:t>
            </a:r>
          </a:p>
          <a:p>
            <a:endParaRPr lang="zh-CN" altLang="en-US" dirty="0"/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92150"/>
            <a:ext cx="7772400" cy="576263"/>
          </a:xfrm>
          <a:prstGeom prst="rect">
            <a:avLst/>
          </a:prstGeom>
          <a:noFill/>
        </p:spPr>
        <p:txBody>
          <a:bodyPr/>
          <a:lstStyle/>
          <a:p>
            <a:pPr algn="l"/>
            <a:r>
              <a:rPr lang="en-US" altLang="zh-CN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277202"/>
              </p:ext>
            </p:extLst>
          </p:nvPr>
        </p:nvGraphicFramePr>
        <p:xfrm>
          <a:off x="539552" y="1124744"/>
          <a:ext cx="7879792" cy="4824538"/>
        </p:xfrm>
        <a:graphic>
          <a:graphicData uri="http://schemas.openxmlformats.org/drawingml/2006/table">
            <a:tbl>
              <a:tblPr/>
              <a:tblGrid>
                <a:gridCol w="954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latin typeface="微软雅黑" pitchFamily="34" charset="-122"/>
                          <a:ea typeface="微软雅黑" pitchFamily="34" charset="-122"/>
                        </a:rPr>
                        <a:t>类型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latin typeface="微软雅黑" pitchFamily="34" charset="-122"/>
                          <a:ea typeface="微软雅黑" pitchFamily="34" charset="-122"/>
                        </a:rPr>
                        <a:t>主机名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  <a:t>以太网</a:t>
                      </a:r>
                      <a:r>
                        <a:rPr 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  <a:t>eth0 </a:t>
                      </a:r>
                      <a:r>
                        <a:rPr lang="zh-CN" alt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  <a:t>地址</a:t>
                      </a:r>
                      <a:r>
                        <a:rPr 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  <a:t>255.255.0.0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 err="1">
                          <a:latin typeface="微软雅黑" pitchFamily="34" charset="-122"/>
                          <a:ea typeface="微软雅黑" pitchFamily="34" charset="-122"/>
                        </a:rPr>
                        <a:t>IPoIB</a:t>
                      </a:r>
                      <a:r>
                        <a:rPr lang="en-US" altLang="zh-CN" sz="1400" kern="0" dirty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  <a:t>ib0 </a:t>
                      </a:r>
                      <a:r>
                        <a:rPr lang="zh-CN" alt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  <a:t>地址</a:t>
                      </a:r>
                      <a:br>
                        <a:rPr 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</a:br>
                      <a:r>
                        <a:rPr 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  <a:t>255.255.0.0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  <a:t>IPMI</a:t>
                      </a:r>
                      <a:r>
                        <a:rPr lang="zh-CN" sz="1400" kern="0" dirty="0">
                          <a:latin typeface="微软雅黑" pitchFamily="34" charset="-122"/>
                          <a:ea typeface="微软雅黑" pitchFamily="34" charset="-122"/>
                        </a:rPr>
                        <a:t>管理地址</a:t>
                      </a:r>
                      <a:br>
                        <a:rPr 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</a:br>
                      <a:r>
                        <a:rPr 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  <a:t>255.255.0.0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4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latin typeface="微软雅黑" pitchFamily="34" charset="-122"/>
                          <a:ea typeface="微软雅黑" pitchFamily="34" charset="-122"/>
                        </a:rPr>
                        <a:t>刀片计算节点</a:t>
                      </a:r>
                      <a:br>
                        <a:rPr 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</a:b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node1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10.10.10.1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12.12.12.1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...</a:t>
                      </a:r>
                      <a:endParaRPr lang="zh-CN" altLang="en-US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...</a:t>
                      </a:r>
                      <a:endParaRPr lang="zh-CN" altLang="en-US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...</a:t>
                      </a:r>
                      <a:endParaRPr lang="zh-CN" altLang="en-US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...</a:t>
                      </a:r>
                      <a:endParaRPr lang="zh-CN" altLang="en-US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100" kern="100" dirty="0">
                        <a:latin typeface="Times New Roman"/>
                        <a:ea typeface="宋体"/>
                      </a:endParaRPr>
                    </a:p>
                  </a:txBody>
                  <a:tcPr marL="71678" marR="71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node12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10.10.10.12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12.12.12.12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胖计算节点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n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ode21</a:t>
                      </a:r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-22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10.10.10.21</a:t>
                      </a:r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-22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12.12.12.21</a:t>
                      </a:r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-22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管理登陆节点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node27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10.10.10.27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12.12.12.27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IO</a:t>
                      </a:r>
                      <a:r>
                        <a:rPr 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节点</a:t>
                      </a: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opara1-2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10.10.10.201-202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12.12.12.201-202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70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700" kern="100" dirty="0">
                        <a:latin typeface="Times New Roman"/>
                        <a:ea typeface="宋体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ostor1-3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10.10.10.203-205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12.12.12.203-205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</a:t>
                      </a:r>
                      <a:endParaRPr lang="zh-CN" sz="1400" kern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0357" marR="110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00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4204592617"/>
              </p:ext>
            </p:extLst>
          </p:nvPr>
        </p:nvGraphicFramePr>
        <p:xfrm>
          <a:off x="471488" y="1124744"/>
          <a:ext cx="7628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02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11483"/>
              </p:ext>
            </p:extLst>
          </p:nvPr>
        </p:nvGraphicFramePr>
        <p:xfrm>
          <a:off x="395288" y="1125538"/>
          <a:ext cx="8289390" cy="5141003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5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软件名称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软件信息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10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GNU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编译器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软件版本</a:t>
                      </a:r>
                      <a:endParaRPr lang="zh-CN" sz="20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4.4.7(6.6)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1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安装路径</a:t>
                      </a:r>
                      <a:endParaRPr lang="zh-CN" sz="20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usr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/bin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1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环境变量配置文件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-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3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调用方式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gcc</a:t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C++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g++</a:t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F77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alt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gfortran</a:t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F90:  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gfortran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10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Intel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编译器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软件版本</a:t>
                      </a:r>
                      <a:endParaRPr lang="zh-CN" sz="20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2016.3.210</a:t>
                      </a:r>
                      <a:endParaRPr lang="zh-CN" alt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4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安装路径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/public/software/compiler/intel/composer_xe_</a:t>
                      </a:r>
                      <a:r>
                        <a:rPr lang="en-US" alt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2016.3.210</a:t>
                      </a:r>
                      <a:endParaRPr lang="zh-CN" alt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10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环境变量配置文件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/public/software/profile.d/compiler_intel-composer_xe_</a:t>
                      </a:r>
                      <a:r>
                        <a:rPr lang="en-US" alt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2016.3.210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.sh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03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调用方式</a:t>
                      </a:r>
                      <a:endParaRPr lang="zh-CN" sz="20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icc</a:t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C++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icpc</a:t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F77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ifort</a:t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F90: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ifort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95288" y="188640"/>
            <a:ext cx="6591676" cy="571482"/>
          </a:xfrm>
        </p:spPr>
        <p:txBody>
          <a:bodyPr/>
          <a:lstStyle/>
          <a:p>
            <a:r>
              <a:rPr lang="en-US" altLang="zh-CN" kern="0" dirty="0">
                <a:solidFill>
                  <a:schemeClr val="tx1"/>
                </a:solidFill>
                <a:cs typeface="微软雅黑"/>
              </a:rPr>
              <a:t>2.1 </a:t>
            </a:r>
            <a:r>
              <a:rPr lang="zh-CN" altLang="en-US" kern="0" dirty="0">
                <a:solidFill>
                  <a:schemeClr val="tx1"/>
                </a:solidFill>
                <a:cs typeface="微软雅黑"/>
              </a:rPr>
              <a:t>编译器</a:t>
            </a: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0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75540"/>
              </p:ext>
            </p:extLst>
          </p:nvPr>
        </p:nvGraphicFramePr>
        <p:xfrm>
          <a:off x="323528" y="1268760"/>
          <a:ext cx="8491537" cy="5145380"/>
        </p:xfrm>
        <a:graphic>
          <a:graphicData uri="http://schemas.openxmlformats.org/drawingml/2006/table">
            <a:tbl>
              <a:tblPr/>
              <a:tblGrid>
                <a:gridCol w="849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</a:rPr>
                        <a:t>FFTW3-float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说明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单精度版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FFTW3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数学库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软件版本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</a:rPr>
                        <a:t>fftw-3.3.4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安装路径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</a:rPr>
                        <a:t>/public/software/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</a:rPr>
                        <a:t>mathlib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</a:rPr>
                        <a:t>fftw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</a:rPr>
                        <a:t>/3.3.4/float/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环境变量配置文件</a:t>
                      </a:r>
                      <a:endParaRPr lang="zh-CN" altLang="zh-CN" sz="16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/public/software/profile.d/mathlib_fftw-3.3.4-float.sh</a:t>
                      </a:r>
                      <a:endParaRPr lang="zh-CN" alt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6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  <a:cs typeface="+mn-cs"/>
                        </a:rPr>
                        <a:t>FFTW3-double</a:t>
                      </a:r>
                      <a:endParaRPr kumimoji="0" lang="zh-CN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说明</a:t>
                      </a: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双精度版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FFTW3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数学库</a:t>
                      </a: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软件版本</a:t>
                      </a: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  <a:cs typeface="+mn-cs"/>
                        </a:rPr>
                        <a:t>fftw-3.3.3</a:t>
                      </a:r>
                      <a:endParaRPr kumimoji="0" lang="zh-CN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安装路径</a:t>
                      </a: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  <a:cs typeface="+mn-cs"/>
                        </a:rPr>
                        <a:t>/public/software/</a:t>
                      </a:r>
                      <a:r>
                        <a:rPr kumimoji="0" lang="en-US" altLang="zh-CN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  <a:cs typeface="+mn-cs"/>
                        </a:rPr>
                        <a:t>mathlib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en-US" altLang="zh-CN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  <a:cs typeface="+mn-cs"/>
                        </a:rPr>
                        <a:t>fftw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  <a:cs typeface="+mn-cs"/>
                        </a:rPr>
                        <a:t>/3.3.4/double/</a:t>
                      </a:r>
                      <a:endParaRPr kumimoji="0" lang="zh-CN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环境变量配置文件</a:t>
                      </a:r>
                      <a:endParaRPr lang="zh-CN" altLang="zh-CN" sz="16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/public/software/profile.d/mathlib_fftw-3.3.4-double.sh</a:t>
                      </a:r>
                      <a:endParaRPr lang="zh-CN" alt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</a:rPr>
                        <a:t>Intel MKL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说明</a:t>
                      </a: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Intel MKL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，包含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BLAS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、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LAPACK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、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FFT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、</a:t>
                      </a:r>
                      <a:r>
                        <a:rPr kumimoji="0" lang="en-US" altLang="zh-CN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ScaLAPACK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、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BLACS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等</a:t>
                      </a: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3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软件版本</a:t>
                      </a: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  <a:cs typeface="+mn-cs"/>
                        </a:rPr>
                        <a:t>Intel composer_xe_</a:t>
                      </a:r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2016.3.210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anose="020B0503020204020204" pitchFamily="34" charset="-122"/>
                          <a:cs typeface="+mn-cs"/>
                        </a:rPr>
                        <a:t>自带版本</a:t>
                      </a: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安装路径</a:t>
                      </a: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/public/software/compiler/intel/composer_xe_2016.3.210</a:t>
                      </a: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/</a:t>
                      </a:r>
                      <a:r>
                        <a:rPr kumimoji="0" lang="en-US" altLang="zh-CN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mkl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itchFamily="2" charset="-122"/>
                        </a:rPr>
                        <a:t>/</a:t>
                      </a:r>
                      <a:endParaRPr kumimoji="0" lang="zh-CN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环境变量配置文件</a:t>
                      </a:r>
                      <a:endParaRPr lang="zh-CN" altLang="zh-CN" sz="16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/public/software/profile.d/compiler_intel-composer_xe_2016.3.210.sh</a:t>
                      </a:r>
                      <a:endParaRPr lang="zh-CN" alt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kern="0" dirty="0">
                <a:solidFill>
                  <a:schemeClr val="tx1"/>
                </a:solidFill>
                <a:cs typeface="微软雅黑"/>
              </a:rPr>
              <a:t>2.2 </a:t>
            </a:r>
            <a:r>
              <a:rPr lang="zh-CN" altLang="en-US" kern="0" dirty="0">
                <a:solidFill>
                  <a:schemeClr val="tx1"/>
                </a:solidFill>
                <a:cs typeface="微软雅黑"/>
              </a:rPr>
              <a:t>数学库</a:t>
            </a:r>
          </a:p>
        </p:txBody>
      </p:sp>
    </p:spTree>
    <p:extLst>
      <p:ext uri="{BB962C8B-B14F-4D97-AF65-F5344CB8AC3E}">
        <p14:creationId xmlns:p14="http://schemas.microsoft.com/office/powerpoint/2010/main" val="2053404709"/>
      </p:ext>
    </p:extLst>
  </p:cSld>
  <p:clrMapOvr>
    <a:masterClrMapping/>
  </p:clrMapOvr>
</p:sld>
</file>

<file path=ppt/theme/theme1.xml><?xml version="1.0" encoding="utf-8"?>
<a:theme xmlns:a="http://schemas.openxmlformats.org/drawingml/2006/main" name="演示文稿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B1.12-高性能计算优化技术-20160218.pptx" id="{FAF9B2C4-1F97-4D0D-855C-603D9B539659}" vid="{7CFA9235-F799-4475-A583-3ECCDB96FA6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B1.12-高性能计算优化技术-20160218</Template>
  <TotalTime>1254</TotalTime>
  <Words>1604</Words>
  <Application>Microsoft Office PowerPoint</Application>
  <PresentationFormat>全屏显示(4:3)</PresentationFormat>
  <Paragraphs>388</Paragraphs>
  <Slides>37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8" baseType="lpstr">
      <vt:lpstr>方正大黑简体</vt:lpstr>
      <vt:lpstr>华文行楷</vt:lpstr>
      <vt:lpstr>华文新魏</vt:lpstr>
      <vt:lpstr>宋体</vt:lpstr>
      <vt:lpstr>微软雅黑</vt:lpstr>
      <vt:lpstr>Arial</vt:lpstr>
      <vt:lpstr>Calibri</vt:lpstr>
      <vt:lpstr>Consolas</vt:lpstr>
      <vt:lpstr>Times New Roman</vt:lpstr>
      <vt:lpstr>Wingdings</vt:lpstr>
      <vt:lpstr>演示文稿2</vt:lpstr>
      <vt:lpstr>PowerPoint 演示文稿</vt:lpstr>
      <vt:lpstr>PowerPoint 演示文稿</vt:lpstr>
      <vt:lpstr> 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解西国</dc:creator>
  <cp:lastModifiedBy>yeseal</cp:lastModifiedBy>
  <cp:revision>161</cp:revision>
  <dcterms:created xsi:type="dcterms:W3CDTF">2017-08-11T01:38:13Z</dcterms:created>
  <dcterms:modified xsi:type="dcterms:W3CDTF">2019-05-09T06:27:18Z</dcterms:modified>
</cp:coreProperties>
</file>